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317" r:id="rId5"/>
    <p:sldId id="263" r:id="rId6"/>
    <p:sldId id="268" r:id="rId7"/>
    <p:sldId id="264" r:id="rId8"/>
    <p:sldId id="266" r:id="rId9"/>
    <p:sldId id="269" r:id="rId10"/>
    <p:sldId id="270" r:id="rId11"/>
    <p:sldId id="318" r:id="rId12"/>
    <p:sldId id="271" r:id="rId13"/>
    <p:sldId id="323" r:id="rId14"/>
    <p:sldId id="274" r:id="rId15"/>
    <p:sldId id="275" r:id="rId16"/>
    <p:sldId id="276" r:id="rId17"/>
    <p:sldId id="278" r:id="rId18"/>
    <p:sldId id="279" r:id="rId19"/>
    <p:sldId id="309" r:id="rId20"/>
    <p:sldId id="314" r:id="rId21"/>
    <p:sldId id="281" r:id="rId22"/>
    <p:sldId id="282" r:id="rId23"/>
    <p:sldId id="283" r:id="rId24"/>
    <p:sldId id="320" r:id="rId25"/>
    <p:sldId id="261" r:id="rId26"/>
    <p:sldId id="262" r:id="rId27"/>
    <p:sldId id="267" r:id="rId28"/>
    <p:sldId id="286" r:id="rId29"/>
    <p:sldId id="29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7" r:id="rId39"/>
    <p:sldId id="296" r:id="rId40"/>
    <p:sldId id="295" r:id="rId41"/>
    <p:sldId id="259" r:id="rId42"/>
    <p:sldId id="299" r:id="rId43"/>
    <p:sldId id="300" r:id="rId44"/>
    <p:sldId id="301" r:id="rId45"/>
    <p:sldId id="302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9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yi Lai" userId="b9141c39d24f4df0" providerId="LiveId" clId="{8D36F577-D639-42A0-9A58-1C6DEB0B8FA9}"/>
    <pc:docChg chg="undo redo custSel addSld delSld modSld sldOrd">
      <pc:chgData name="Wanyi Lai" userId="b9141c39d24f4df0" providerId="LiveId" clId="{8D36F577-D639-42A0-9A58-1C6DEB0B8FA9}" dt="2023-05-17T23:01:06.877" v="1615" actId="255"/>
      <pc:docMkLst>
        <pc:docMk/>
      </pc:docMkLst>
      <pc:sldChg chg="ord">
        <pc:chgData name="Wanyi Lai" userId="b9141c39d24f4df0" providerId="LiveId" clId="{8D36F577-D639-42A0-9A58-1C6DEB0B8FA9}" dt="2023-05-17T22:34:38.711" v="1608"/>
        <pc:sldMkLst>
          <pc:docMk/>
          <pc:sldMk cId="1611500435" sldId="256"/>
        </pc:sldMkLst>
      </pc:sldChg>
      <pc:sldChg chg="modSp mod">
        <pc:chgData name="Wanyi Lai" userId="b9141c39d24f4df0" providerId="LiveId" clId="{8D36F577-D639-42A0-9A58-1C6DEB0B8FA9}" dt="2023-05-15T16:06:04.820" v="121" actId="20577"/>
        <pc:sldMkLst>
          <pc:docMk/>
          <pc:sldMk cId="908390500" sldId="257"/>
        </pc:sldMkLst>
        <pc:spChg chg="mod">
          <ac:chgData name="Wanyi Lai" userId="b9141c39d24f4df0" providerId="LiveId" clId="{8D36F577-D639-42A0-9A58-1C6DEB0B8FA9}" dt="2023-05-15T16:06:04.820" v="121" actId="20577"/>
          <ac:spMkLst>
            <pc:docMk/>
            <pc:sldMk cId="908390500" sldId="257"/>
            <ac:spMk id="3" creationId="{6863DDC3-8D2B-406F-4563-6079F6E87CF2}"/>
          </ac:spMkLst>
        </pc:spChg>
      </pc:sldChg>
      <pc:sldChg chg="modSp mod">
        <pc:chgData name="Wanyi Lai" userId="b9141c39d24f4df0" providerId="LiveId" clId="{8D36F577-D639-42A0-9A58-1C6DEB0B8FA9}" dt="2023-05-17T20:21:14.807" v="1500" actId="1076"/>
        <pc:sldMkLst>
          <pc:docMk/>
          <pc:sldMk cId="2901019003" sldId="258"/>
        </pc:sldMkLst>
        <pc:spChg chg="mod">
          <ac:chgData name="Wanyi Lai" userId="b9141c39d24f4df0" providerId="LiveId" clId="{8D36F577-D639-42A0-9A58-1C6DEB0B8FA9}" dt="2023-05-17T20:17:51.620" v="1498" actId="20577"/>
          <ac:spMkLst>
            <pc:docMk/>
            <pc:sldMk cId="2901019003" sldId="258"/>
            <ac:spMk id="3" creationId="{0EF813FD-45B4-9BA0-A522-D7281F6D7DFC}"/>
          </ac:spMkLst>
        </pc:spChg>
        <pc:picChg chg="mod">
          <ac:chgData name="Wanyi Lai" userId="b9141c39d24f4df0" providerId="LiveId" clId="{8D36F577-D639-42A0-9A58-1C6DEB0B8FA9}" dt="2023-05-17T20:21:14.807" v="1500" actId="1076"/>
          <ac:picMkLst>
            <pc:docMk/>
            <pc:sldMk cId="2901019003" sldId="258"/>
            <ac:picMk id="5" creationId="{19EAB893-A8AF-8870-D39E-772B4CF0903C}"/>
          </ac:picMkLst>
        </pc:picChg>
      </pc:sldChg>
      <pc:sldChg chg="modSp mod">
        <pc:chgData name="Wanyi Lai" userId="b9141c39d24f4df0" providerId="LiveId" clId="{8D36F577-D639-42A0-9A58-1C6DEB0B8FA9}" dt="2023-05-17T21:08:34.448" v="1548" actId="20577"/>
        <pc:sldMkLst>
          <pc:docMk/>
          <pc:sldMk cId="3684288183" sldId="261"/>
        </pc:sldMkLst>
        <pc:spChg chg="mod">
          <ac:chgData name="Wanyi Lai" userId="b9141c39d24f4df0" providerId="LiveId" clId="{8D36F577-D639-42A0-9A58-1C6DEB0B8FA9}" dt="2023-05-17T21:08:34.448" v="1548" actId="20577"/>
          <ac:spMkLst>
            <pc:docMk/>
            <pc:sldMk cId="3684288183" sldId="261"/>
            <ac:spMk id="3" creationId="{19707BBA-C082-4B4C-6F7C-2F2F49723694}"/>
          </ac:spMkLst>
        </pc:spChg>
      </pc:sldChg>
      <pc:sldChg chg="modSp mod">
        <pc:chgData name="Wanyi Lai" userId="b9141c39d24f4df0" providerId="LiveId" clId="{8D36F577-D639-42A0-9A58-1C6DEB0B8FA9}" dt="2023-05-15T20:26:22.440" v="244" actId="20577"/>
        <pc:sldMkLst>
          <pc:docMk/>
          <pc:sldMk cId="3136576409" sldId="264"/>
        </pc:sldMkLst>
        <pc:spChg chg="mod">
          <ac:chgData name="Wanyi Lai" userId="b9141c39d24f4df0" providerId="LiveId" clId="{8D36F577-D639-42A0-9A58-1C6DEB0B8FA9}" dt="2023-05-15T20:26:22.440" v="244" actId="20577"/>
          <ac:spMkLst>
            <pc:docMk/>
            <pc:sldMk cId="3136576409" sldId="264"/>
            <ac:spMk id="3" creationId="{19707BBA-C082-4B4C-6F7C-2F2F49723694}"/>
          </ac:spMkLst>
        </pc:spChg>
      </pc:sldChg>
      <pc:sldChg chg="modSp mod">
        <pc:chgData name="Wanyi Lai" userId="b9141c39d24f4df0" providerId="LiveId" clId="{8D36F577-D639-42A0-9A58-1C6DEB0B8FA9}" dt="2023-05-16T20:32:47.682" v="355" actId="20577"/>
        <pc:sldMkLst>
          <pc:docMk/>
          <pc:sldMk cId="1338434212" sldId="266"/>
        </pc:sldMkLst>
        <pc:spChg chg="mod">
          <ac:chgData name="Wanyi Lai" userId="b9141c39d24f4df0" providerId="LiveId" clId="{8D36F577-D639-42A0-9A58-1C6DEB0B8FA9}" dt="2023-05-16T20:32:47.682" v="355" actId="20577"/>
          <ac:spMkLst>
            <pc:docMk/>
            <pc:sldMk cId="1338434212" sldId="266"/>
            <ac:spMk id="3" creationId="{19707BBA-C082-4B4C-6F7C-2F2F49723694}"/>
          </ac:spMkLst>
        </pc:spChg>
      </pc:sldChg>
      <pc:sldChg chg="addSp delSp modSp mod">
        <pc:chgData name="Wanyi Lai" userId="b9141c39d24f4df0" providerId="LiveId" clId="{8D36F577-D639-42A0-9A58-1C6DEB0B8FA9}" dt="2023-05-17T20:37:33.869" v="1509" actId="14100"/>
        <pc:sldMkLst>
          <pc:docMk/>
          <pc:sldMk cId="2579805820" sldId="268"/>
        </pc:sldMkLst>
        <pc:spChg chg="mod">
          <ac:chgData name="Wanyi Lai" userId="b9141c39d24f4df0" providerId="LiveId" clId="{8D36F577-D639-42A0-9A58-1C6DEB0B8FA9}" dt="2023-05-17T20:37:33.869" v="1509" actId="14100"/>
          <ac:spMkLst>
            <pc:docMk/>
            <pc:sldMk cId="2579805820" sldId="268"/>
            <ac:spMk id="3" creationId="{ADE90B69-C3EB-9C8E-07AD-67D6A55107EA}"/>
          </ac:spMkLst>
        </pc:spChg>
        <pc:picChg chg="add del mod">
          <ac:chgData name="Wanyi Lai" userId="b9141c39d24f4df0" providerId="LiveId" clId="{8D36F577-D639-42A0-9A58-1C6DEB0B8FA9}" dt="2023-05-17T20:37:23.089" v="1507" actId="478"/>
          <ac:picMkLst>
            <pc:docMk/>
            <pc:sldMk cId="2579805820" sldId="268"/>
            <ac:picMk id="5" creationId="{A0B569E2-4C51-4AEA-C88E-B9EA73F6CE27}"/>
          </ac:picMkLst>
        </pc:picChg>
      </pc:sldChg>
      <pc:sldChg chg="addSp delSp modSp mod">
        <pc:chgData name="Wanyi Lai" userId="b9141c39d24f4df0" providerId="LiveId" clId="{8D36F577-D639-42A0-9A58-1C6DEB0B8FA9}" dt="2023-05-16T20:41:15.315" v="728" actId="20577"/>
        <pc:sldMkLst>
          <pc:docMk/>
          <pc:sldMk cId="2861711858" sldId="269"/>
        </pc:sldMkLst>
        <pc:spChg chg="mod">
          <ac:chgData name="Wanyi Lai" userId="b9141c39d24f4df0" providerId="LiveId" clId="{8D36F577-D639-42A0-9A58-1C6DEB0B8FA9}" dt="2023-05-16T20:41:15.315" v="728" actId="20577"/>
          <ac:spMkLst>
            <pc:docMk/>
            <pc:sldMk cId="2861711858" sldId="269"/>
            <ac:spMk id="9" creationId="{CA734644-5249-043B-37DB-03CC33D4B420}"/>
          </ac:spMkLst>
        </pc:spChg>
        <pc:picChg chg="add mod">
          <ac:chgData name="Wanyi Lai" userId="b9141c39d24f4df0" providerId="LiveId" clId="{8D36F577-D639-42A0-9A58-1C6DEB0B8FA9}" dt="2023-05-16T20:40:36.397" v="719" actId="1076"/>
          <ac:picMkLst>
            <pc:docMk/>
            <pc:sldMk cId="2861711858" sldId="269"/>
            <ac:picMk id="3" creationId="{D3E6D231-0F57-FBD6-D7D3-B2B8B9A4567A}"/>
          </ac:picMkLst>
        </pc:picChg>
        <pc:picChg chg="del">
          <ac:chgData name="Wanyi Lai" userId="b9141c39d24f4df0" providerId="LiveId" clId="{8D36F577-D639-42A0-9A58-1C6DEB0B8FA9}" dt="2023-05-16T20:40:04.937" v="710" actId="478"/>
          <ac:picMkLst>
            <pc:docMk/>
            <pc:sldMk cId="2861711858" sldId="269"/>
            <ac:picMk id="15" creationId="{23042217-95E8-40E9-9A23-A4A3D2340798}"/>
          </ac:picMkLst>
        </pc:picChg>
      </pc:sldChg>
      <pc:sldChg chg="addSp delSp modSp mod">
        <pc:chgData name="Wanyi Lai" userId="b9141c39d24f4df0" providerId="LiveId" clId="{8D36F577-D639-42A0-9A58-1C6DEB0B8FA9}" dt="2023-05-17T23:01:06.877" v="1615" actId="255"/>
        <pc:sldMkLst>
          <pc:docMk/>
          <pc:sldMk cId="4116568750" sldId="270"/>
        </pc:sldMkLst>
        <pc:spChg chg="add mod">
          <ac:chgData name="Wanyi Lai" userId="b9141c39d24f4df0" providerId="LiveId" clId="{8D36F577-D639-42A0-9A58-1C6DEB0B8FA9}" dt="2023-05-17T23:01:06.877" v="1615" actId="255"/>
          <ac:spMkLst>
            <pc:docMk/>
            <pc:sldMk cId="4116568750" sldId="270"/>
            <ac:spMk id="2" creationId="{B9126793-24DC-C760-EBBA-DEDAB82933A8}"/>
          </ac:spMkLst>
        </pc:spChg>
        <pc:spChg chg="del">
          <ac:chgData name="Wanyi Lai" userId="b9141c39d24f4df0" providerId="LiveId" clId="{8D36F577-D639-42A0-9A58-1C6DEB0B8FA9}" dt="2023-05-16T20:36:51.213" v="674" actId="478"/>
          <ac:spMkLst>
            <pc:docMk/>
            <pc:sldMk cId="4116568750" sldId="270"/>
            <ac:spMk id="5" creationId="{6047BC46-FF15-A85E-5F1C-69812FAF88C9}"/>
          </ac:spMkLst>
        </pc:spChg>
      </pc:sldChg>
      <pc:sldChg chg="modSp mod">
        <pc:chgData name="Wanyi Lai" userId="b9141c39d24f4df0" providerId="LiveId" clId="{8D36F577-D639-42A0-9A58-1C6DEB0B8FA9}" dt="2023-05-16T20:51:39.218" v="810" actId="1036"/>
        <pc:sldMkLst>
          <pc:docMk/>
          <pc:sldMk cId="930478194" sldId="271"/>
        </pc:sldMkLst>
        <pc:spChg chg="mod">
          <ac:chgData name="Wanyi Lai" userId="b9141c39d24f4df0" providerId="LiveId" clId="{8D36F577-D639-42A0-9A58-1C6DEB0B8FA9}" dt="2023-05-16T20:51:39.218" v="810" actId="1036"/>
          <ac:spMkLst>
            <pc:docMk/>
            <pc:sldMk cId="930478194" sldId="271"/>
            <ac:spMk id="4" creationId="{C9C388A3-CF81-D3BD-C418-D81D74159213}"/>
          </ac:spMkLst>
        </pc:spChg>
        <pc:picChg chg="mod">
          <ac:chgData name="Wanyi Lai" userId="b9141c39d24f4df0" providerId="LiveId" clId="{8D36F577-D639-42A0-9A58-1C6DEB0B8FA9}" dt="2023-05-16T20:51:32.802" v="799" actId="1076"/>
          <ac:picMkLst>
            <pc:docMk/>
            <pc:sldMk cId="930478194" sldId="271"/>
            <ac:picMk id="2" creationId="{A0BE11AC-6B4E-DE41-D94B-EFA31B565CBC}"/>
          </ac:picMkLst>
        </pc:picChg>
      </pc:sldChg>
      <pc:sldChg chg="modSp mod">
        <pc:chgData name="Wanyi Lai" userId="b9141c39d24f4df0" providerId="LiveId" clId="{8D36F577-D639-42A0-9A58-1C6DEB0B8FA9}" dt="2023-05-16T20:57:01.240" v="814" actId="20577"/>
        <pc:sldMkLst>
          <pc:docMk/>
          <pc:sldMk cId="4082720287" sldId="272"/>
        </pc:sldMkLst>
        <pc:spChg chg="mod">
          <ac:chgData name="Wanyi Lai" userId="b9141c39d24f4df0" providerId="LiveId" clId="{8D36F577-D639-42A0-9A58-1C6DEB0B8FA9}" dt="2023-05-16T20:57:01.240" v="814" actId="20577"/>
          <ac:spMkLst>
            <pc:docMk/>
            <pc:sldMk cId="4082720287" sldId="272"/>
            <ac:spMk id="3" creationId="{59C148CD-96BE-5F6E-9816-864287CC6158}"/>
          </ac:spMkLst>
        </pc:spChg>
      </pc:sldChg>
      <pc:sldChg chg="modSp mod">
        <pc:chgData name="Wanyi Lai" userId="b9141c39d24f4df0" providerId="LiveId" clId="{8D36F577-D639-42A0-9A58-1C6DEB0B8FA9}" dt="2023-05-16T21:13:52.233" v="871" actId="20577"/>
        <pc:sldMkLst>
          <pc:docMk/>
          <pc:sldMk cId="2622643697" sldId="274"/>
        </pc:sldMkLst>
        <pc:spChg chg="mod">
          <ac:chgData name="Wanyi Lai" userId="b9141c39d24f4df0" providerId="LiveId" clId="{8D36F577-D639-42A0-9A58-1C6DEB0B8FA9}" dt="2023-05-16T21:13:52.233" v="871" actId="20577"/>
          <ac:spMkLst>
            <pc:docMk/>
            <pc:sldMk cId="2622643697" sldId="274"/>
            <ac:spMk id="3" creationId="{BBA912D7-9F7A-E335-5165-8333E7516336}"/>
          </ac:spMkLst>
        </pc:spChg>
      </pc:sldChg>
      <pc:sldChg chg="modSp mod">
        <pc:chgData name="Wanyi Lai" userId="b9141c39d24f4df0" providerId="LiveId" clId="{8D36F577-D639-42A0-9A58-1C6DEB0B8FA9}" dt="2023-05-16T21:29:13.555" v="1195" actId="20577"/>
        <pc:sldMkLst>
          <pc:docMk/>
          <pc:sldMk cId="3202550412" sldId="278"/>
        </pc:sldMkLst>
        <pc:spChg chg="mod">
          <ac:chgData name="Wanyi Lai" userId="b9141c39d24f4df0" providerId="LiveId" clId="{8D36F577-D639-42A0-9A58-1C6DEB0B8FA9}" dt="2023-05-16T21:29:13.555" v="1195" actId="20577"/>
          <ac:spMkLst>
            <pc:docMk/>
            <pc:sldMk cId="3202550412" sldId="278"/>
            <ac:spMk id="3" creationId="{F7ED1220-AF62-ABD4-C525-6A836129A5DD}"/>
          </ac:spMkLst>
        </pc:spChg>
      </pc:sldChg>
      <pc:sldChg chg="modSp mod">
        <pc:chgData name="Wanyi Lai" userId="b9141c39d24f4df0" providerId="LiveId" clId="{8D36F577-D639-42A0-9A58-1C6DEB0B8FA9}" dt="2023-05-16T21:30:23.678" v="1198" actId="20577"/>
        <pc:sldMkLst>
          <pc:docMk/>
          <pc:sldMk cId="1248081681" sldId="279"/>
        </pc:sldMkLst>
        <pc:spChg chg="mod">
          <ac:chgData name="Wanyi Lai" userId="b9141c39d24f4df0" providerId="LiveId" clId="{8D36F577-D639-42A0-9A58-1C6DEB0B8FA9}" dt="2023-05-16T21:30:23.678" v="1198" actId="20577"/>
          <ac:spMkLst>
            <pc:docMk/>
            <pc:sldMk cId="1248081681" sldId="279"/>
            <ac:spMk id="2" creationId="{268A08F9-958A-FDF7-6590-86BB3B5B14B6}"/>
          </ac:spMkLst>
        </pc:spChg>
        <pc:spChg chg="mod">
          <ac:chgData name="Wanyi Lai" userId="b9141c39d24f4df0" providerId="LiveId" clId="{8D36F577-D639-42A0-9A58-1C6DEB0B8FA9}" dt="2023-05-16T21:16:17.835" v="881" actId="20577"/>
          <ac:spMkLst>
            <pc:docMk/>
            <pc:sldMk cId="1248081681" sldId="279"/>
            <ac:spMk id="3" creationId="{866422F3-2623-4AFA-03C8-7726A5F9BB1D}"/>
          </ac:spMkLst>
        </pc:spChg>
      </pc:sldChg>
      <pc:sldChg chg="modSp mod">
        <pc:chgData name="Wanyi Lai" userId="b9141c39d24f4df0" providerId="LiveId" clId="{8D36F577-D639-42A0-9A58-1C6DEB0B8FA9}" dt="2023-05-17T20:56:25.600" v="1539" actId="1076"/>
        <pc:sldMkLst>
          <pc:docMk/>
          <pc:sldMk cId="4133005144" sldId="280"/>
        </pc:sldMkLst>
        <pc:spChg chg="mod">
          <ac:chgData name="Wanyi Lai" userId="b9141c39d24f4df0" providerId="LiveId" clId="{8D36F577-D639-42A0-9A58-1C6DEB0B8FA9}" dt="2023-05-16T21:32:31.648" v="1199" actId="20577"/>
          <ac:spMkLst>
            <pc:docMk/>
            <pc:sldMk cId="4133005144" sldId="280"/>
            <ac:spMk id="3" creationId="{37DCD795-B3B5-7CB9-15F9-743D6034EF18}"/>
          </ac:spMkLst>
        </pc:spChg>
        <pc:picChg chg="mod">
          <ac:chgData name="Wanyi Lai" userId="b9141c39d24f4df0" providerId="LiveId" clId="{8D36F577-D639-42A0-9A58-1C6DEB0B8FA9}" dt="2023-05-17T20:56:25.600" v="1539" actId="1076"/>
          <ac:picMkLst>
            <pc:docMk/>
            <pc:sldMk cId="4133005144" sldId="280"/>
            <ac:picMk id="4" creationId="{56E34765-CD41-CD5B-D1CC-CFCB155B62D3}"/>
          </ac:picMkLst>
        </pc:picChg>
      </pc:sldChg>
      <pc:sldChg chg="addSp delSp modSp mod delAnim modAnim">
        <pc:chgData name="Wanyi Lai" userId="b9141c39d24f4df0" providerId="LiveId" clId="{8D36F577-D639-42A0-9A58-1C6DEB0B8FA9}" dt="2023-05-16T21:42:59.508" v="1267" actId="1076"/>
        <pc:sldMkLst>
          <pc:docMk/>
          <pc:sldMk cId="2244854832" sldId="281"/>
        </pc:sldMkLst>
        <pc:spChg chg="mod">
          <ac:chgData name="Wanyi Lai" userId="b9141c39d24f4df0" providerId="LiveId" clId="{8D36F577-D639-42A0-9A58-1C6DEB0B8FA9}" dt="2023-05-16T21:38:32.200" v="1230" actId="20577"/>
          <ac:spMkLst>
            <pc:docMk/>
            <pc:sldMk cId="2244854832" sldId="281"/>
            <ac:spMk id="2" creationId="{B8C0114B-1D04-3CFF-C10D-4C704F0C3EC5}"/>
          </ac:spMkLst>
        </pc:spChg>
        <pc:spChg chg="mod">
          <ac:chgData name="Wanyi Lai" userId="b9141c39d24f4df0" providerId="LiveId" clId="{8D36F577-D639-42A0-9A58-1C6DEB0B8FA9}" dt="2023-05-16T21:42:59.508" v="1267" actId="1076"/>
          <ac:spMkLst>
            <pc:docMk/>
            <pc:sldMk cId="2244854832" sldId="281"/>
            <ac:spMk id="3" creationId="{0AC6459F-D392-DB3A-7E75-2E0672F67FAB}"/>
          </ac:spMkLst>
        </pc:spChg>
        <pc:picChg chg="add del mod">
          <ac:chgData name="Wanyi Lai" userId="b9141c39d24f4df0" providerId="LiveId" clId="{8D36F577-D639-42A0-9A58-1C6DEB0B8FA9}" dt="2023-05-16T21:38:50.714" v="1232" actId="21"/>
          <ac:picMkLst>
            <pc:docMk/>
            <pc:sldMk cId="2244854832" sldId="281"/>
            <ac:picMk id="4" creationId="{DEDDA188-A1D3-0128-095B-B79536A3E3FF}"/>
          </ac:picMkLst>
        </pc:picChg>
        <pc:picChg chg="add mod">
          <ac:chgData name="Wanyi Lai" userId="b9141c39d24f4df0" providerId="LiveId" clId="{8D36F577-D639-42A0-9A58-1C6DEB0B8FA9}" dt="2023-05-16T21:39:43.133" v="1246" actId="14100"/>
          <ac:picMkLst>
            <pc:docMk/>
            <pc:sldMk cId="2244854832" sldId="281"/>
            <ac:picMk id="5" creationId="{4EAFDAEE-23D8-F675-EAFA-7B45BB5068BB}"/>
          </ac:picMkLst>
        </pc:picChg>
      </pc:sldChg>
      <pc:sldChg chg="modSp mod">
        <pc:chgData name="Wanyi Lai" userId="b9141c39d24f4df0" providerId="LiveId" clId="{8D36F577-D639-42A0-9A58-1C6DEB0B8FA9}" dt="2023-05-16T21:44:47.118" v="1270" actId="20577"/>
        <pc:sldMkLst>
          <pc:docMk/>
          <pc:sldMk cId="164161038" sldId="282"/>
        </pc:sldMkLst>
        <pc:spChg chg="mod">
          <ac:chgData name="Wanyi Lai" userId="b9141c39d24f4df0" providerId="LiveId" clId="{8D36F577-D639-42A0-9A58-1C6DEB0B8FA9}" dt="2023-05-16T21:44:47.118" v="1270" actId="20577"/>
          <ac:spMkLst>
            <pc:docMk/>
            <pc:sldMk cId="164161038" sldId="282"/>
            <ac:spMk id="3" creationId="{B32BC9D4-3B35-C04C-9183-E2DF231100BB}"/>
          </ac:spMkLst>
        </pc:spChg>
      </pc:sldChg>
      <pc:sldChg chg="modSp mod">
        <pc:chgData name="Wanyi Lai" userId="b9141c39d24f4df0" providerId="LiveId" clId="{8D36F577-D639-42A0-9A58-1C6DEB0B8FA9}" dt="2023-05-16T21:49:37.756" v="1300" actId="20577"/>
        <pc:sldMkLst>
          <pc:docMk/>
          <pc:sldMk cId="2764895722" sldId="283"/>
        </pc:sldMkLst>
        <pc:spChg chg="mod">
          <ac:chgData name="Wanyi Lai" userId="b9141c39d24f4df0" providerId="LiveId" clId="{8D36F577-D639-42A0-9A58-1C6DEB0B8FA9}" dt="2023-05-16T21:49:37.756" v="1300" actId="20577"/>
          <ac:spMkLst>
            <pc:docMk/>
            <pc:sldMk cId="2764895722" sldId="283"/>
            <ac:spMk id="3" creationId="{74CD328C-4CE5-EB84-3877-56764D34C2D8}"/>
          </ac:spMkLst>
        </pc:spChg>
      </pc:sldChg>
      <pc:sldChg chg="modSp mod">
        <pc:chgData name="Wanyi Lai" userId="b9141c39d24f4df0" providerId="LiveId" clId="{8D36F577-D639-42A0-9A58-1C6DEB0B8FA9}" dt="2023-05-17T21:03:40.114" v="1543" actId="20577"/>
        <pc:sldMkLst>
          <pc:docMk/>
          <pc:sldMk cId="3870343999" sldId="284"/>
        </pc:sldMkLst>
        <pc:spChg chg="mod">
          <ac:chgData name="Wanyi Lai" userId="b9141c39d24f4df0" providerId="LiveId" clId="{8D36F577-D639-42A0-9A58-1C6DEB0B8FA9}" dt="2023-05-17T21:03:40.114" v="1543" actId="20577"/>
          <ac:spMkLst>
            <pc:docMk/>
            <pc:sldMk cId="3870343999" sldId="284"/>
            <ac:spMk id="3" creationId="{74CD328C-4CE5-EB84-3877-56764D34C2D8}"/>
          </ac:spMkLst>
        </pc:spChg>
      </pc:sldChg>
      <pc:sldChg chg="addSp modSp mod">
        <pc:chgData name="Wanyi Lai" userId="b9141c39d24f4df0" providerId="LiveId" clId="{8D36F577-D639-42A0-9A58-1C6DEB0B8FA9}" dt="2023-05-16T21:12:42.494" v="834" actId="1076"/>
        <pc:sldMkLst>
          <pc:docMk/>
          <pc:sldMk cId="3843969008" sldId="285"/>
        </pc:sldMkLst>
        <pc:picChg chg="mod">
          <ac:chgData name="Wanyi Lai" userId="b9141c39d24f4df0" providerId="LiveId" clId="{8D36F577-D639-42A0-9A58-1C6DEB0B8FA9}" dt="2023-05-16T21:12:37.326" v="832" actId="1076"/>
          <ac:picMkLst>
            <pc:docMk/>
            <pc:sldMk cId="3843969008" sldId="285"/>
            <ac:picMk id="4" creationId="{0C0E75DC-6197-6FE6-4060-55603EB8C890}"/>
          </ac:picMkLst>
        </pc:picChg>
        <pc:picChg chg="add mod">
          <ac:chgData name="Wanyi Lai" userId="b9141c39d24f4df0" providerId="LiveId" clId="{8D36F577-D639-42A0-9A58-1C6DEB0B8FA9}" dt="2023-05-16T21:12:42.494" v="834" actId="1076"/>
          <ac:picMkLst>
            <pc:docMk/>
            <pc:sldMk cId="3843969008" sldId="285"/>
            <ac:picMk id="5" creationId="{4CF4510E-978A-C638-8A99-14C6C9C7C932}"/>
          </ac:picMkLst>
        </pc:picChg>
      </pc:sldChg>
      <pc:sldChg chg="addSp delSp modSp mod">
        <pc:chgData name="Wanyi Lai" userId="b9141c39d24f4df0" providerId="LiveId" clId="{8D36F577-D639-42A0-9A58-1C6DEB0B8FA9}" dt="2023-05-17T21:15:11.693" v="1589" actId="1076"/>
        <pc:sldMkLst>
          <pc:docMk/>
          <pc:sldMk cId="3392714261" sldId="295"/>
        </pc:sldMkLst>
        <pc:spChg chg="mod">
          <ac:chgData name="Wanyi Lai" userId="b9141c39d24f4df0" providerId="LiveId" clId="{8D36F577-D639-42A0-9A58-1C6DEB0B8FA9}" dt="2023-05-17T21:15:11.693" v="1589" actId="1076"/>
          <ac:spMkLst>
            <pc:docMk/>
            <pc:sldMk cId="3392714261" sldId="295"/>
            <ac:spMk id="3" creationId="{DFADF8C8-9CDD-EEDA-F283-CA5C588821E5}"/>
          </ac:spMkLst>
        </pc:spChg>
        <pc:picChg chg="add del mod">
          <ac:chgData name="Wanyi Lai" userId="b9141c39d24f4df0" providerId="LiveId" clId="{8D36F577-D639-42A0-9A58-1C6DEB0B8FA9}" dt="2023-05-17T21:13:24.814" v="1551" actId="21"/>
          <ac:picMkLst>
            <pc:docMk/>
            <pc:sldMk cId="3392714261" sldId="295"/>
            <ac:picMk id="4" creationId="{5B9BDAAB-BFB3-CDCF-8628-25A3FB382530}"/>
          </ac:picMkLst>
        </pc:picChg>
        <pc:picChg chg="add mod">
          <ac:chgData name="Wanyi Lai" userId="b9141c39d24f4df0" providerId="LiveId" clId="{8D36F577-D639-42A0-9A58-1C6DEB0B8FA9}" dt="2023-05-17T21:15:05.794" v="1588" actId="1076"/>
          <ac:picMkLst>
            <pc:docMk/>
            <pc:sldMk cId="3392714261" sldId="295"/>
            <ac:picMk id="6" creationId="{8074DD7E-E8EE-B1B3-5EC6-DB71BE059AFC}"/>
          </ac:picMkLst>
        </pc:picChg>
      </pc:sldChg>
      <pc:sldChg chg="modSp mod">
        <pc:chgData name="Wanyi Lai" userId="b9141c39d24f4df0" providerId="LiveId" clId="{8D36F577-D639-42A0-9A58-1C6DEB0B8FA9}" dt="2023-05-17T21:16:08.433" v="1600" actId="14100"/>
        <pc:sldMkLst>
          <pc:docMk/>
          <pc:sldMk cId="1544599160" sldId="298"/>
        </pc:sldMkLst>
        <pc:spChg chg="mod">
          <ac:chgData name="Wanyi Lai" userId="b9141c39d24f4df0" providerId="LiveId" clId="{8D36F577-D639-42A0-9A58-1C6DEB0B8FA9}" dt="2023-05-17T21:16:08.433" v="1600" actId="14100"/>
          <ac:spMkLst>
            <pc:docMk/>
            <pc:sldMk cId="1544599160" sldId="298"/>
            <ac:spMk id="3" creationId="{3236F0B0-6960-078F-18D8-1B68070E9E48}"/>
          </ac:spMkLst>
        </pc:spChg>
      </pc:sldChg>
      <pc:sldChg chg="addSp modSp mod">
        <pc:chgData name="Wanyi Lai" userId="b9141c39d24f4df0" providerId="LiveId" clId="{8D36F577-D639-42A0-9A58-1C6DEB0B8FA9}" dt="2023-05-15T16:00:49.841" v="43" actId="1076"/>
        <pc:sldMkLst>
          <pc:docMk/>
          <pc:sldMk cId="2546411017" sldId="299"/>
        </pc:sldMkLst>
        <pc:picChg chg="mod">
          <ac:chgData name="Wanyi Lai" userId="b9141c39d24f4df0" providerId="LiveId" clId="{8D36F577-D639-42A0-9A58-1C6DEB0B8FA9}" dt="2023-05-15T15:59:50.254" v="19" actId="1076"/>
          <ac:picMkLst>
            <pc:docMk/>
            <pc:sldMk cId="2546411017" sldId="299"/>
            <ac:picMk id="3" creationId="{A4894E89-4532-00A8-6D5A-910873BE2298}"/>
          </ac:picMkLst>
        </pc:picChg>
        <pc:picChg chg="add mod">
          <ac:chgData name="Wanyi Lai" userId="b9141c39d24f4df0" providerId="LiveId" clId="{8D36F577-D639-42A0-9A58-1C6DEB0B8FA9}" dt="2023-05-15T16:00:43.663" v="40" actId="1076"/>
          <ac:picMkLst>
            <pc:docMk/>
            <pc:sldMk cId="2546411017" sldId="299"/>
            <ac:picMk id="4" creationId="{061DA1BD-9300-E298-A609-71BCB9C4F08A}"/>
          </ac:picMkLst>
        </pc:picChg>
        <pc:picChg chg="mod">
          <ac:chgData name="Wanyi Lai" userId="b9141c39d24f4df0" providerId="LiveId" clId="{8D36F577-D639-42A0-9A58-1C6DEB0B8FA9}" dt="2023-05-15T16:00:16.103" v="30" actId="1076"/>
          <ac:picMkLst>
            <pc:docMk/>
            <pc:sldMk cId="2546411017" sldId="299"/>
            <ac:picMk id="5" creationId="{06F6E72A-08FA-9554-2A66-5AC1C45482D1}"/>
          </ac:picMkLst>
        </pc:picChg>
        <pc:picChg chg="add mod">
          <ac:chgData name="Wanyi Lai" userId="b9141c39d24f4df0" providerId="LiveId" clId="{8D36F577-D639-42A0-9A58-1C6DEB0B8FA9}" dt="2023-05-15T16:00:41.956" v="39" actId="1076"/>
          <ac:picMkLst>
            <pc:docMk/>
            <pc:sldMk cId="2546411017" sldId="299"/>
            <ac:picMk id="7" creationId="{0207B39D-AC81-87DB-5391-DE079217FD84}"/>
          </ac:picMkLst>
        </pc:picChg>
        <pc:picChg chg="mod">
          <ac:chgData name="Wanyi Lai" userId="b9141c39d24f4df0" providerId="LiveId" clId="{8D36F577-D639-42A0-9A58-1C6DEB0B8FA9}" dt="2023-05-15T16:00:49.841" v="43" actId="1076"/>
          <ac:picMkLst>
            <pc:docMk/>
            <pc:sldMk cId="2546411017" sldId="299"/>
            <ac:picMk id="9" creationId="{A5E4AA6C-41C0-C20A-CC0A-B054883149DE}"/>
          </ac:picMkLst>
        </pc:picChg>
        <pc:picChg chg="mod">
          <ac:chgData name="Wanyi Lai" userId="b9141c39d24f4df0" providerId="LiveId" clId="{8D36F577-D639-42A0-9A58-1C6DEB0B8FA9}" dt="2023-05-15T16:00:19.462" v="31" actId="1076"/>
          <ac:picMkLst>
            <pc:docMk/>
            <pc:sldMk cId="2546411017" sldId="299"/>
            <ac:picMk id="11" creationId="{D1580C9E-9EC9-FDE6-18DC-764029DA1352}"/>
          </ac:picMkLst>
        </pc:picChg>
        <pc:picChg chg="mod">
          <ac:chgData name="Wanyi Lai" userId="b9141c39d24f4df0" providerId="LiveId" clId="{8D36F577-D639-42A0-9A58-1C6DEB0B8FA9}" dt="2023-05-15T16:00:25.920" v="34" actId="1076"/>
          <ac:picMkLst>
            <pc:docMk/>
            <pc:sldMk cId="2546411017" sldId="299"/>
            <ac:picMk id="13" creationId="{F6DFA434-CD64-33D3-26F0-1CBAD62AADC0}"/>
          </ac:picMkLst>
        </pc:picChg>
      </pc:sldChg>
      <pc:sldChg chg="modSp mod">
        <pc:chgData name="Wanyi Lai" userId="b9141c39d24f4df0" providerId="LiveId" clId="{8D36F577-D639-42A0-9A58-1C6DEB0B8FA9}" dt="2023-05-17T21:17:42.077" v="1605" actId="1076"/>
        <pc:sldMkLst>
          <pc:docMk/>
          <pc:sldMk cId="1865619197" sldId="300"/>
        </pc:sldMkLst>
        <pc:picChg chg="mod">
          <ac:chgData name="Wanyi Lai" userId="b9141c39d24f4df0" providerId="LiveId" clId="{8D36F577-D639-42A0-9A58-1C6DEB0B8FA9}" dt="2023-05-17T21:17:42.077" v="1605" actId="1076"/>
          <ac:picMkLst>
            <pc:docMk/>
            <pc:sldMk cId="1865619197" sldId="300"/>
            <ac:picMk id="3" creationId="{5D3823F7-6183-B1FF-A523-3B1BD81C94A9}"/>
          </ac:picMkLst>
        </pc:picChg>
        <pc:picChg chg="mod">
          <ac:chgData name="Wanyi Lai" userId="b9141c39d24f4df0" providerId="LiveId" clId="{8D36F577-D639-42A0-9A58-1C6DEB0B8FA9}" dt="2023-05-17T21:17:35.756" v="1603" actId="1076"/>
          <ac:picMkLst>
            <pc:docMk/>
            <pc:sldMk cId="1865619197" sldId="300"/>
            <ac:picMk id="5" creationId="{673A453E-D2EB-0231-60D8-4C94AC2744A6}"/>
          </ac:picMkLst>
        </pc:picChg>
      </pc:sldChg>
      <pc:sldChg chg="addSp delSp modSp mod">
        <pc:chgData name="Wanyi Lai" userId="b9141c39d24f4df0" providerId="LiveId" clId="{8D36F577-D639-42A0-9A58-1C6DEB0B8FA9}" dt="2023-05-16T22:04:56.125" v="1477" actId="14100"/>
        <pc:sldMkLst>
          <pc:docMk/>
          <pc:sldMk cId="501697469" sldId="302"/>
        </pc:sldMkLst>
        <pc:spChg chg="del mod">
          <ac:chgData name="Wanyi Lai" userId="b9141c39d24f4df0" providerId="LiveId" clId="{8D36F577-D639-42A0-9A58-1C6DEB0B8FA9}" dt="2023-05-16T22:04:44.914" v="1473" actId="478"/>
          <ac:spMkLst>
            <pc:docMk/>
            <pc:sldMk cId="501697469" sldId="302"/>
            <ac:spMk id="3" creationId="{4906E611-FDA2-6711-0CF8-18DD5E7852C8}"/>
          </ac:spMkLst>
        </pc:spChg>
        <pc:spChg chg="add mod">
          <ac:chgData name="Wanyi Lai" userId="b9141c39d24f4df0" providerId="LiveId" clId="{8D36F577-D639-42A0-9A58-1C6DEB0B8FA9}" dt="2023-05-16T22:04:56.125" v="1477" actId="14100"/>
          <ac:spMkLst>
            <pc:docMk/>
            <pc:sldMk cId="501697469" sldId="302"/>
            <ac:spMk id="5" creationId="{97065C35-B84F-909E-D20B-F1A6B1BB2A84}"/>
          </ac:spMkLst>
        </pc:spChg>
        <pc:picChg chg="mod">
          <ac:chgData name="Wanyi Lai" userId="b9141c39d24f4df0" providerId="LiveId" clId="{8D36F577-D639-42A0-9A58-1C6DEB0B8FA9}" dt="2023-05-16T22:04:53.774" v="1476" actId="1076"/>
          <ac:picMkLst>
            <pc:docMk/>
            <pc:sldMk cId="501697469" sldId="302"/>
            <ac:picMk id="10" creationId="{12027266-0F98-991B-4A73-92D6721671A5}"/>
          </ac:picMkLst>
        </pc:picChg>
      </pc:sldChg>
      <pc:sldChg chg="addSp delSp modSp mod">
        <pc:chgData name="Wanyi Lai" userId="b9141c39d24f4df0" providerId="LiveId" clId="{8D36F577-D639-42A0-9A58-1C6DEB0B8FA9}" dt="2023-05-17T21:20:19.728" v="1606" actId="1035"/>
        <pc:sldMkLst>
          <pc:docMk/>
          <pc:sldMk cId="3335530674" sldId="304"/>
        </pc:sldMkLst>
        <pc:spChg chg="mod">
          <ac:chgData name="Wanyi Lai" userId="b9141c39d24f4df0" providerId="LiveId" clId="{8D36F577-D639-42A0-9A58-1C6DEB0B8FA9}" dt="2023-05-16T22:08:15.131" v="1494" actId="14100"/>
          <ac:spMkLst>
            <pc:docMk/>
            <pc:sldMk cId="3335530674" sldId="304"/>
            <ac:spMk id="4" creationId="{0E9D5EB1-2F35-B5F2-2C07-83C1B05DDA71}"/>
          </ac:spMkLst>
        </pc:spChg>
        <pc:picChg chg="mod">
          <ac:chgData name="Wanyi Lai" userId="b9141c39d24f4df0" providerId="LiveId" clId="{8D36F577-D639-42A0-9A58-1C6DEB0B8FA9}" dt="2023-05-16T22:07:41.105" v="1488" actId="1076"/>
          <ac:picMkLst>
            <pc:docMk/>
            <pc:sldMk cId="3335530674" sldId="304"/>
            <ac:picMk id="5" creationId="{6F560BA3-59E7-2004-4C7D-296E3E267994}"/>
          </ac:picMkLst>
        </pc:picChg>
        <pc:picChg chg="add mod">
          <ac:chgData name="Wanyi Lai" userId="b9141c39d24f4df0" providerId="LiveId" clId="{8D36F577-D639-42A0-9A58-1C6DEB0B8FA9}" dt="2023-05-16T22:09:10.494" v="1495" actId="1076"/>
          <ac:picMkLst>
            <pc:docMk/>
            <pc:sldMk cId="3335530674" sldId="304"/>
            <ac:picMk id="6" creationId="{3ABA5AD3-9C94-6272-A233-EB42D0A50BAF}"/>
          </ac:picMkLst>
        </pc:picChg>
        <pc:picChg chg="mod">
          <ac:chgData name="Wanyi Lai" userId="b9141c39d24f4df0" providerId="LiveId" clId="{8D36F577-D639-42A0-9A58-1C6DEB0B8FA9}" dt="2023-05-16T22:07:44.691" v="1489" actId="1076"/>
          <ac:picMkLst>
            <pc:docMk/>
            <pc:sldMk cId="3335530674" sldId="304"/>
            <ac:picMk id="9" creationId="{63A5ECE8-5603-E3AE-17CF-7D471BE2150D}"/>
          </ac:picMkLst>
        </pc:picChg>
        <pc:picChg chg="mod">
          <ac:chgData name="Wanyi Lai" userId="b9141c39d24f4df0" providerId="LiveId" clId="{8D36F577-D639-42A0-9A58-1C6DEB0B8FA9}" dt="2023-05-17T21:20:19.728" v="1606" actId="1035"/>
          <ac:picMkLst>
            <pc:docMk/>
            <pc:sldMk cId="3335530674" sldId="304"/>
            <ac:picMk id="11" creationId="{D55612C5-4037-20FE-65F8-4F720691364B}"/>
          </ac:picMkLst>
        </pc:picChg>
        <pc:picChg chg="del">
          <ac:chgData name="Wanyi Lai" userId="b9141c39d24f4df0" providerId="LiveId" clId="{8D36F577-D639-42A0-9A58-1C6DEB0B8FA9}" dt="2023-05-16T22:07:10.552" v="1478" actId="478"/>
          <ac:picMkLst>
            <pc:docMk/>
            <pc:sldMk cId="3335530674" sldId="304"/>
            <ac:picMk id="13" creationId="{AE6BC5F0-268B-5AE0-CE2D-1B61D82FB7F9}"/>
          </ac:picMkLst>
        </pc:picChg>
      </pc:sldChg>
      <pc:sldChg chg="modSp mod">
        <pc:chgData name="Wanyi Lai" userId="b9141c39d24f4df0" providerId="LiveId" clId="{8D36F577-D639-42A0-9A58-1C6DEB0B8FA9}" dt="2023-05-16T21:34:12.096" v="1202" actId="20577"/>
        <pc:sldMkLst>
          <pc:docMk/>
          <pc:sldMk cId="34916690" sldId="309"/>
        </pc:sldMkLst>
        <pc:spChg chg="mod">
          <ac:chgData name="Wanyi Lai" userId="b9141c39d24f4df0" providerId="LiveId" clId="{8D36F577-D639-42A0-9A58-1C6DEB0B8FA9}" dt="2023-05-16T21:34:12.096" v="1202" actId="20577"/>
          <ac:spMkLst>
            <pc:docMk/>
            <pc:sldMk cId="34916690" sldId="309"/>
            <ac:spMk id="3" creationId="{0418ECE4-373F-CDCD-3EE0-0EE5798BFB81}"/>
          </ac:spMkLst>
        </pc:spChg>
      </pc:sldChg>
      <pc:sldChg chg="addSp delSp modSp new del mod ord modClrScheme chgLayout">
        <pc:chgData name="Wanyi Lai" userId="b9141c39d24f4df0" providerId="LiveId" clId="{8D36F577-D639-42A0-9A58-1C6DEB0B8FA9}" dt="2023-05-16T21:57:48.852" v="1303" actId="47"/>
        <pc:sldMkLst>
          <pc:docMk/>
          <pc:sldMk cId="488044002" sldId="310"/>
        </pc:sldMkLst>
        <pc:spChg chg="del">
          <ac:chgData name="Wanyi Lai" userId="b9141c39d24f4df0" providerId="LiveId" clId="{8D36F577-D639-42A0-9A58-1C6DEB0B8FA9}" dt="2023-05-15T20:29:11.889" v="247" actId="700"/>
          <ac:spMkLst>
            <pc:docMk/>
            <pc:sldMk cId="488044002" sldId="310"/>
            <ac:spMk id="2" creationId="{22EA2185-DC18-A771-7AAE-6695A0C2FF91}"/>
          </ac:spMkLst>
        </pc:spChg>
        <pc:spChg chg="del">
          <ac:chgData name="Wanyi Lai" userId="b9141c39d24f4df0" providerId="LiveId" clId="{8D36F577-D639-42A0-9A58-1C6DEB0B8FA9}" dt="2023-05-15T20:29:11.889" v="247" actId="700"/>
          <ac:spMkLst>
            <pc:docMk/>
            <pc:sldMk cId="488044002" sldId="310"/>
            <ac:spMk id="3" creationId="{D0B3D28E-5673-CD4A-B506-E52BA7071961}"/>
          </ac:spMkLst>
        </pc:spChg>
        <pc:picChg chg="add mod">
          <ac:chgData name="Wanyi Lai" userId="b9141c39d24f4df0" providerId="LiveId" clId="{8D36F577-D639-42A0-9A58-1C6DEB0B8FA9}" dt="2023-05-15T20:29:57.177" v="253" actId="14100"/>
          <ac:picMkLst>
            <pc:docMk/>
            <pc:sldMk cId="488044002" sldId="310"/>
            <ac:picMk id="5" creationId="{94A3FC0F-8805-9117-247D-3072A13D605C}"/>
          </ac:picMkLst>
        </pc:picChg>
      </pc:sldChg>
      <pc:sldChg chg="addSp delSp modSp new del mod ord modClrScheme chgLayout">
        <pc:chgData name="Wanyi Lai" userId="b9141c39d24f4df0" providerId="LiveId" clId="{8D36F577-D639-42A0-9A58-1C6DEB0B8FA9}" dt="2023-05-16T21:57:50.210" v="1304" actId="47"/>
        <pc:sldMkLst>
          <pc:docMk/>
          <pc:sldMk cId="3716325199" sldId="311"/>
        </pc:sldMkLst>
        <pc:spChg chg="del">
          <ac:chgData name="Wanyi Lai" userId="b9141c39d24f4df0" providerId="LiveId" clId="{8D36F577-D639-42A0-9A58-1C6DEB0B8FA9}" dt="2023-05-15T20:29:17.305" v="248" actId="700"/>
          <ac:spMkLst>
            <pc:docMk/>
            <pc:sldMk cId="3716325199" sldId="311"/>
            <ac:spMk id="2" creationId="{CA29590B-8C4A-8DB0-129B-7C65B06C7A35}"/>
          </ac:spMkLst>
        </pc:spChg>
        <pc:spChg chg="del">
          <ac:chgData name="Wanyi Lai" userId="b9141c39d24f4df0" providerId="LiveId" clId="{8D36F577-D639-42A0-9A58-1C6DEB0B8FA9}" dt="2023-05-15T20:29:17.305" v="248" actId="700"/>
          <ac:spMkLst>
            <pc:docMk/>
            <pc:sldMk cId="3716325199" sldId="311"/>
            <ac:spMk id="3" creationId="{0EDC71AB-F236-CEE5-FBAB-A2FA4F093BA2}"/>
          </ac:spMkLst>
        </pc:spChg>
        <pc:picChg chg="add mod">
          <ac:chgData name="Wanyi Lai" userId="b9141c39d24f4df0" providerId="LiveId" clId="{8D36F577-D639-42A0-9A58-1C6DEB0B8FA9}" dt="2023-05-15T20:30:27.622" v="259" actId="1076"/>
          <ac:picMkLst>
            <pc:docMk/>
            <pc:sldMk cId="3716325199" sldId="311"/>
            <ac:picMk id="5" creationId="{1830ABA4-85F2-AA24-FBD2-17BC88C07F25}"/>
          </ac:picMkLst>
        </pc:picChg>
      </pc:sldChg>
      <pc:sldChg chg="new del">
        <pc:chgData name="Wanyi Lai" userId="b9141c39d24f4df0" providerId="LiveId" clId="{8D36F577-D639-42A0-9A58-1C6DEB0B8FA9}" dt="2023-05-15T20:31:46.216" v="265" actId="47"/>
        <pc:sldMkLst>
          <pc:docMk/>
          <pc:sldMk cId="1575404603" sldId="312"/>
        </pc:sldMkLst>
      </pc:sldChg>
      <pc:sldChg chg="addSp delSp modSp new del mod ord">
        <pc:chgData name="Wanyi Lai" userId="b9141c39d24f4df0" providerId="LiveId" clId="{8D36F577-D639-42A0-9A58-1C6DEB0B8FA9}" dt="2023-05-16T22:02:14.223" v="1323" actId="47"/>
        <pc:sldMkLst>
          <pc:docMk/>
          <pc:sldMk cId="1021760446" sldId="313"/>
        </pc:sldMkLst>
        <pc:picChg chg="add del mod">
          <ac:chgData name="Wanyi Lai" userId="b9141c39d24f4df0" providerId="LiveId" clId="{8D36F577-D639-42A0-9A58-1C6DEB0B8FA9}" dt="2023-05-16T21:57:53.311" v="1305" actId="21"/>
          <ac:picMkLst>
            <pc:docMk/>
            <pc:sldMk cId="1021760446" sldId="313"/>
            <ac:picMk id="3" creationId="{72535FFB-8A3A-4C4A-D3AB-994E3AC31120}"/>
          </ac:picMkLst>
        </pc:picChg>
      </pc:sldChg>
      <pc:sldChg chg="addSp delSp modSp new mod ord modClrScheme modAnim chgLayout">
        <pc:chgData name="Wanyi Lai" userId="b9141c39d24f4df0" providerId="LiveId" clId="{8D36F577-D639-42A0-9A58-1C6DEB0B8FA9}" dt="2023-05-17T20:59:00.307" v="1541" actId="1076"/>
        <pc:sldMkLst>
          <pc:docMk/>
          <pc:sldMk cId="1701949723" sldId="314"/>
        </pc:sldMkLst>
        <pc:spChg chg="del">
          <ac:chgData name="Wanyi Lai" userId="b9141c39d24f4df0" providerId="LiveId" clId="{8D36F577-D639-42A0-9A58-1C6DEB0B8FA9}" dt="2023-05-16T21:38:59.634" v="1235" actId="700"/>
          <ac:spMkLst>
            <pc:docMk/>
            <pc:sldMk cId="1701949723" sldId="314"/>
            <ac:spMk id="2" creationId="{51B445BA-8187-311F-0A39-4C7C8E6B895A}"/>
          </ac:spMkLst>
        </pc:spChg>
        <pc:spChg chg="del">
          <ac:chgData name="Wanyi Lai" userId="b9141c39d24f4df0" providerId="LiveId" clId="{8D36F577-D639-42A0-9A58-1C6DEB0B8FA9}" dt="2023-05-16T21:38:59.634" v="1235" actId="700"/>
          <ac:spMkLst>
            <pc:docMk/>
            <pc:sldMk cId="1701949723" sldId="314"/>
            <ac:spMk id="3" creationId="{A4B4B2F0-18C4-ED89-6DC5-850DAC720960}"/>
          </ac:spMkLst>
        </pc:spChg>
        <pc:picChg chg="add mod">
          <ac:chgData name="Wanyi Lai" userId="b9141c39d24f4df0" providerId="LiveId" clId="{8D36F577-D639-42A0-9A58-1C6DEB0B8FA9}" dt="2023-05-17T20:59:00.307" v="1541" actId="1076"/>
          <ac:picMkLst>
            <pc:docMk/>
            <pc:sldMk cId="1701949723" sldId="314"/>
            <ac:picMk id="4" creationId="{9A8AC219-74FA-AF41-7746-B8AD5C8A0EA3}"/>
          </ac:picMkLst>
        </pc:picChg>
      </pc:sldChg>
      <pc:sldChg chg="addSp modSp new mod">
        <pc:chgData name="Wanyi Lai" userId="b9141c39d24f4df0" providerId="LiveId" clId="{8D36F577-D639-42A0-9A58-1C6DEB0B8FA9}" dt="2023-05-17T21:15:45.114" v="1598" actId="1076"/>
        <pc:sldMkLst>
          <pc:docMk/>
          <pc:sldMk cId="3611739490" sldId="315"/>
        </pc:sldMkLst>
        <pc:spChg chg="mod">
          <ac:chgData name="Wanyi Lai" userId="b9141c39d24f4df0" providerId="LiveId" clId="{8D36F577-D639-42A0-9A58-1C6DEB0B8FA9}" dt="2023-05-17T21:14:01.445" v="1560"/>
          <ac:spMkLst>
            <pc:docMk/>
            <pc:sldMk cId="3611739490" sldId="315"/>
            <ac:spMk id="2" creationId="{C9EC8123-8B9F-393F-208B-18B27473E31D}"/>
          </ac:spMkLst>
        </pc:spChg>
        <pc:spChg chg="mod">
          <ac:chgData name="Wanyi Lai" userId="b9141c39d24f4df0" providerId="LiveId" clId="{8D36F577-D639-42A0-9A58-1C6DEB0B8FA9}" dt="2023-05-17T21:15:42.671" v="1597" actId="1076"/>
          <ac:spMkLst>
            <pc:docMk/>
            <pc:sldMk cId="3611739490" sldId="315"/>
            <ac:spMk id="3" creationId="{0514FCD7-48AA-D72C-E5ED-F87A43A5F89F}"/>
          </ac:spMkLst>
        </pc:spChg>
        <pc:picChg chg="add mod">
          <ac:chgData name="Wanyi Lai" userId="b9141c39d24f4df0" providerId="LiveId" clId="{8D36F577-D639-42A0-9A58-1C6DEB0B8FA9}" dt="2023-05-17T21:15:45.114" v="1598" actId="1076"/>
          <ac:picMkLst>
            <pc:docMk/>
            <pc:sldMk cId="3611739490" sldId="315"/>
            <ac:picMk id="4" creationId="{D71C0B34-5709-FE3D-A713-F3374CFE2135}"/>
          </ac:picMkLst>
        </pc:picChg>
      </pc:sldChg>
      <pc:sldChg chg="addSp delSp modSp new mod">
        <pc:chgData name="Wanyi Lai" userId="b9141c39d24f4df0" providerId="LiveId" clId="{8D36F577-D639-42A0-9A58-1C6DEB0B8FA9}" dt="2023-05-17T21:14:58.897" v="1586" actId="1076"/>
        <pc:sldMkLst>
          <pc:docMk/>
          <pc:sldMk cId="3881077948" sldId="316"/>
        </pc:sldMkLst>
        <pc:spChg chg="mod">
          <ac:chgData name="Wanyi Lai" userId="b9141c39d24f4df0" providerId="LiveId" clId="{8D36F577-D639-42A0-9A58-1C6DEB0B8FA9}" dt="2023-05-17T21:14:53.705" v="1583" actId="20577"/>
          <ac:spMkLst>
            <pc:docMk/>
            <pc:sldMk cId="3881077948" sldId="316"/>
            <ac:spMk id="2" creationId="{17BC8177-1DBA-0EEA-85B5-DB9D38602069}"/>
          </ac:spMkLst>
        </pc:spChg>
        <pc:spChg chg="del">
          <ac:chgData name="Wanyi Lai" userId="b9141c39d24f4df0" providerId="LiveId" clId="{8D36F577-D639-42A0-9A58-1C6DEB0B8FA9}" dt="2023-05-17T21:14:50.469" v="1571" actId="478"/>
          <ac:spMkLst>
            <pc:docMk/>
            <pc:sldMk cId="3881077948" sldId="316"/>
            <ac:spMk id="3" creationId="{5BCB9127-053A-D309-66EC-18F81D28D138}"/>
          </ac:spMkLst>
        </pc:spChg>
        <pc:picChg chg="add mod">
          <ac:chgData name="Wanyi Lai" userId="b9141c39d24f4df0" providerId="LiveId" clId="{8D36F577-D639-42A0-9A58-1C6DEB0B8FA9}" dt="2023-05-17T21:14:58.897" v="1586" actId="1076"/>
          <ac:picMkLst>
            <pc:docMk/>
            <pc:sldMk cId="3881077948" sldId="316"/>
            <ac:picMk id="5" creationId="{0C440240-0C60-327F-E24F-C4E8E92E6F52}"/>
          </ac:picMkLst>
        </pc:picChg>
      </pc:sldChg>
    </pc:docChg>
  </pc:docChgLst>
  <pc:docChgLst>
    <pc:chgData name="Wanyi Lai" userId="b9141c39d24f4df0" providerId="LiveId" clId="{F1F3036D-A931-446A-A5C6-C716CC318D14}"/>
    <pc:docChg chg="undo custSel addSld delSld modSld sldOrd">
      <pc:chgData name="Wanyi Lai" userId="b9141c39d24f4df0" providerId="LiveId" clId="{F1F3036D-A931-446A-A5C6-C716CC318D14}" dt="2024-01-26T20:44:45.371" v="1656" actId="47"/>
      <pc:docMkLst>
        <pc:docMk/>
      </pc:docMkLst>
      <pc:sldChg chg="modSp mod">
        <pc:chgData name="Wanyi Lai" userId="b9141c39d24f4df0" providerId="LiveId" clId="{F1F3036D-A931-446A-A5C6-C716CC318D14}" dt="2024-01-26T00:34:22.279" v="881" actId="20577"/>
        <pc:sldMkLst>
          <pc:docMk/>
          <pc:sldMk cId="2901019003" sldId="258"/>
        </pc:sldMkLst>
        <pc:spChg chg="mod">
          <ac:chgData name="Wanyi Lai" userId="b9141c39d24f4df0" providerId="LiveId" clId="{F1F3036D-A931-446A-A5C6-C716CC318D14}" dt="2024-01-26T00:34:22.279" v="881" actId="20577"/>
          <ac:spMkLst>
            <pc:docMk/>
            <pc:sldMk cId="2901019003" sldId="258"/>
            <ac:spMk id="3" creationId="{0EF813FD-45B4-9BA0-A522-D7281F6D7DFC}"/>
          </ac:spMkLst>
        </pc:spChg>
      </pc:sldChg>
      <pc:sldChg chg="delSp modSp mod">
        <pc:chgData name="Wanyi Lai" userId="b9141c39d24f4df0" providerId="LiveId" clId="{F1F3036D-A931-446A-A5C6-C716CC318D14}" dt="2024-01-25T23:54:52.981" v="805" actId="1076"/>
        <pc:sldMkLst>
          <pc:docMk/>
          <pc:sldMk cId="1236147372" sldId="259"/>
        </pc:sldMkLst>
        <pc:picChg chg="del">
          <ac:chgData name="Wanyi Lai" userId="b9141c39d24f4df0" providerId="LiveId" clId="{F1F3036D-A931-446A-A5C6-C716CC318D14}" dt="2024-01-25T23:54:47.958" v="803" actId="478"/>
          <ac:picMkLst>
            <pc:docMk/>
            <pc:sldMk cId="1236147372" sldId="259"/>
            <ac:picMk id="11" creationId="{553D779F-D102-B0C1-83FA-E69CFCBBBE82}"/>
          </ac:picMkLst>
        </pc:picChg>
        <pc:picChg chg="mod">
          <ac:chgData name="Wanyi Lai" userId="b9141c39d24f4df0" providerId="LiveId" clId="{F1F3036D-A931-446A-A5C6-C716CC318D14}" dt="2024-01-25T23:54:52.981" v="805" actId="1076"/>
          <ac:picMkLst>
            <pc:docMk/>
            <pc:sldMk cId="1236147372" sldId="259"/>
            <ac:picMk id="15" creationId="{2E7776CD-61E8-3DE1-9C9C-AF624A42AEFE}"/>
          </ac:picMkLst>
        </pc:picChg>
      </pc:sldChg>
      <pc:sldChg chg="del">
        <pc:chgData name="Wanyi Lai" userId="b9141c39d24f4df0" providerId="LiveId" clId="{F1F3036D-A931-446A-A5C6-C716CC318D14}" dt="2024-01-24T23:47:14.050" v="0" actId="47"/>
        <pc:sldMkLst>
          <pc:docMk/>
          <pc:sldMk cId="3853272146" sldId="260"/>
        </pc:sldMkLst>
      </pc:sldChg>
      <pc:sldChg chg="modSp mod">
        <pc:chgData name="Wanyi Lai" userId="b9141c39d24f4df0" providerId="LiveId" clId="{F1F3036D-A931-446A-A5C6-C716CC318D14}" dt="2024-01-25T23:33:11.386" v="750" actId="27636"/>
        <pc:sldMkLst>
          <pc:docMk/>
          <pc:sldMk cId="3684288183" sldId="261"/>
        </pc:sldMkLst>
        <pc:spChg chg="mod">
          <ac:chgData name="Wanyi Lai" userId="b9141c39d24f4df0" providerId="LiveId" clId="{F1F3036D-A931-446A-A5C6-C716CC318D14}" dt="2024-01-25T23:33:11.386" v="750" actId="27636"/>
          <ac:spMkLst>
            <pc:docMk/>
            <pc:sldMk cId="3684288183" sldId="261"/>
            <ac:spMk id="3" creationId="{19707BBA-C082-4B4C-6F7C-2F2F49723694}"/>
          </ac:spMkLst>
        </pc:spChg>
      </pc:sldChg>
      <pc:sldChg chg="modSp mod">
        <pc:chgData name="Wanyi Lai" userId="b9141c39d24f4df0" providerId="LiveId" clId="{F1F3036D-A931-446A-A5C6-C716CC318D14}" dt="2024-01-26T00:37:40.879" v="888" actId="20577"/>
        <pc:sldMkLst>
          <pc:docMk/>
          <pc:sldMk cId="600283483" sldId="263"/>
        </pc:sldMkLst>
        <pc:spChg chg="mod">
          <ac:chgData name="Wanyi Lai" userId="b9141c39d24f4df0" providerId="LiveId" clId="{F1F3036D-A931-446A-A5C6-C716CC318D14}" dt="2024-01-26T00:37:40.879" v="888" actId="20577"/>
          <ac:spMkLst>
            <pc:docMk/>
            <pc:sldMk cId="600283483" sldId="263"/>
            <ac:spMk id="7" creationId="{816CD82B-F66C-7059-930A-1053690001F6}"/>
          </ac:spMkLst>
        </pc:spChg>
      </pc:sldChg>
      <pc:sldChg chg="modSp mod">
        <pc:chgData name="Wanyi Lai" userId="b9141c39d24f4df0" providerId="LiveId" clId="{F1F3036D-A931-446A-A5C6-C716CC318D14}" dt="2024-01-25T23:24:34.303" v="566" actId="20577"/>
        <pc:sldMkLst>
          <pc:docMk/>
          <pc:sldMk cId="3136576409" sldId="264"/>
        </pc:sldMkLst>
        <pc:spChg chg="mod">
          <ac:chgData name="Wanyi Lai" userId="b9141c39d24f4df0" providerId="LiveId" clId="{F1F3036D-A931-446A-A5C6-C716CC318D14}" dt="2024-01-25T23:24:34.303" v="566" actId="20577"/>
          <ac:spMkLst>
            <pc:docMk/>
            <pc:sldMk cId="3136576409" sldId="264"/>
            <ac:spMk id="3" creationId="{19707BBA-C082-4B4C-6F7C-2F2F49723694}"/>
          </ac:spMkLst>
        </pc:spChg>
      </pc:sldChg>
      <pc:sldChg chg="del">
        <pc:chgData name="Wanyi Lai" userId="b9141c39d24f4df0" providerId="LiveId" clId="{F1F3036D-A931-446A-A5C6-C716CC318D14}" dt="2024-01-25T01:15:43.702" v="1" actId="47"/>
        <pc:sldMkLst>
          <pc:docMk/>
          <pc:sldMk cId="3110895990" sldId="265"/>
        </pc:sldMkLst>
      </pc:sldChg>
      <pc:sldChg chg="modSp mod">
        <pc:chgData name="Wanyi Lai" userId="b9141c39d24f4df0" providerId="LiveId" clId="{F1F3036D-A931-446A-A5C6-C716CC318D14}" dt="2024-01-25T01:17:01.817" v="19" actId="20577"/>
        <pc:sldMkLst>
          <pc:docMk/>
          <pc:sldMk cId="1338434212" sldId="266"/>
        </pc:sldMkLst>
        <pc:spChg chg="mod">
          <ac:chgData name="Wanyi Lai" userId="b9141c39d24f4df0" providerId="LiveId" clId="{F1F3036D-A931-446A-A5C6-C716CC318D14}" dt="2024-01-25T01:17:01.817" v="19" actId="20577"/>
          <ac:spMkLst>
            <pc:docMk/>
            <pc:sldMk cId="1338434212" sldId="266"/>
            <ac:spMk id="3" creationId="{19707BBA-C082-4B4C-6F7C-2F2F49723694}"/>
          </ac:spMkLst>
        </pc:spChg>
      </pc:sldChg>
      <pc:sldChg chg="modSp mod">
        <pc:chgData name="Wanyi Lai" userId="b9141c39d24f4df0" providerId="LiveId" clId="{F1F3036D-A931-446A-A5C6-C716CC318D14}" dt="2024-01-26T02:56:48.392" v="952" actId="20577"/>
        <pc:sldMkLst>
          <pc:docMk/>
          <pc:sldMk cId="2579805820" sldId="268"/>
        </pc:sldMkLst>
        <pc:spChg chg="mod">
          <ac:chgData name="Wanyi Lai" userId="b9141c39d24f4df0" providerId="LiveId" clId="{F1F3036D-A931-446A-A5C6-C716CC318D14}" dt="2024-01-26T02:56:48.392" v="952" actId="20577"/>
          <ac:spMkLst>
            <pc:docMk/>
            <pc:sldMk cId="2579805820" sldId="268"/>
            <ac:spMk id="3" creationId="{ADE90B69-C3EB-9C8E-07AD-67D6A55107EA}"/>
          </ac:spMkLst>
        </pc:spChg>
      </pc:sldChg>
      <pc:sldChg chg="modSp mod">
        <pc:chgData name="Wanyi Lai" userId="b9141c39d24f4df0" providerId="LiveId" clId="{F1F3036D-A931-446A-A5C6-C716CC318D14}" dt="2024-01-26T03:01:52.548" v="987" actId="1076"/>
        <pc:sldMkLst>
          <pc:docMk/>
          <pc:sldMk cId="2861711858" sldId="269"/>
        </pc:sldMkLst>
        <pc:spChg chg="mod">
          <ac:chgData name="Wanyi Lai" userId="b9141c39d24f4df0" providerId="LiveId" clId="{F1F3036D-A931-446A-A5C6-C716CC318D14}" dt="2024-01-26T03:01:52.548" v="987" actId="1076"/>
          <ac:spMkLst>
            <pc:docMk/>
            <pc:sldMk cId="2861711858" sldId="269"/>
            <ac:spMk id="9" creationId="{CA734644-5249-043B-37DB-03CC33D4B420}"/>
          </ac:spMkLst>
        </pc:spChg>
        <pc:picChg chg="mod">
          <ac:chgData name="Wanyi Lai" userId="b9141c39d24f4df0" providerId="LiveId" clId="{F1F3036D-A931-446A-A5C6-C716CC318D14}" dt="2024-01-26T03:01:49.609" v="986" actId="1076"/>
          <ac:picMkLst>
            <pc:docMk/>
            <pc:sldMk cId="2861711858" sldId="269"/>
            <ac:picMk id="6" creationId="{A9CEBDC3-B134-2E6D-8073-406C48C92275}"/>
          </ac:picMkLst>
        </pc:picChg>
      </pc:sldChg>
      <pc:sldChg chg="modSp mod">
        <pc:chgData name="Wanyi Lai" userId="b9141c39d24f4df0" providerId="LiveId" clId="{F1F3036D-A931-446A-A5C6-C716CC318D14}" dt="2024-01-26T03:07:49.016" v="1028" actId="27636"/>
        <pc:sldMkLst>
          <pc:docMk/>
          <pc:sldMk cId="930478194" sldId="271"/>
        </pc:sldMkLst>
        <pc:spChg chg="mod">
          <ac:chgData name="Wanyi Lai" userId="b9141c39d24f4df0" providerId="LiveId" clId="{F1F3036D-A931-446A-A5C6-C716CC318D14}" dt="2024-01-26T03:07:49.016" v="1028" actId="27636"/>
          <ac:spMkLst>
            <pc:docMk/>
            <pc:sldMk cId="930478194" sldId="271"/>
            <ac:spMk id="4" creationId="{C9C388A3-CF81-D3BD-C418-D81D74159213}"/>
          </ac:spMkLst>
        </pc:spChg>
        <pc:picChg chg="mod">
          <ac:chgData name="Wanyi Lai" userId="b9141c39d24f4df0" providerId="LiveId" clId="{F1F3036D-A931-446A-A5C6-C716CC318D14}" dt="2024-01-26T03:05:33.916" v="990" actId="1076"/>
          <ac:picMkLst>
            <pc:docMk/>
            <pc:sldMk cId="930478194" sldId="271"/>
            <ac:picMk id="2" creationId="{A0BE11AC-6B4E-DE41-D94B-EFA31B565CBC}"/>
          </ac:picMkLst>
        </pc:picChg>
      </pc:sldChg>
      <pc:sldChg chg="modSp del mod ord">
        <pc:chgData name="Wanyi Lai" userId="b9141c39d24f4df0" providerId="LiveId" clId="{F1F3036D-A931-446A-A5C6-C716CC318D14}" dt="2024-01-26T20:44:45.371" v="1656" actId="47"/>
        <pc:sldMkLst>
          <pc:docMk/>
          <pc:sldMk cId="294352091" sldId="272"/>
        </pc:sldMkLst>
        <pc:spChg chg="mod">
          <ac:chgData name="Wanyi Lai" userId="b9141c39d24f4df0" providerId="LiveId" clId="{F1F3036D-A931-446A-A5C6-C716CC318D14}" dt="2024-01-26T00:07:08.495" v="855" actId="20577"/>
          <ac:spMkLst>
            <pc:docMk/>
            <pc:sldMk cId="294352091" sldId="272"/>
            <ac:spMk id="2" creationId="{AD4E7FEC-DE78-F35E-18E1-583E1D7A51F1}"/>
          </ac:spMkLst>
        </pc:spChg>
        <pc:spChg chg="mod">
          <ac:chgData name="Wanyi Lai" userId="b9141c39d24f4df0" providerId="LiveId" clId="{F1F3036D-A931-446A-A5C6-C716CC318D14}" dt="2024-01-26T00:07:00.443" v="848" actId="21"/>
          <ac:spMkLst>
            <pc:docMk/>
            <pc:sldMk cId="294352091" sldId="272"/>
            <ac:spMk id="3" creationId="{59C148CD-96BE-5F6E-9816-864287CC6158}"/>
          </ac:spMkLst>
        </pc:spChg>
      </pc:sldChg>
      <pc:sldChg chg="addSp delSp modSp del mod">
        <pc:chgData name="Wanyi Lai" userId="b9141c39d24f4df0" providerId="LiveId" clId="{F1F3036D-A931-446A-A5C6-C716CC318D14}" dt="2024-01-26T03:13:17.642" v="1458" actId="47"/>
        <pc:sldMkLst>
          <pc:docMk/>
          <pc:sldMk cId="3518575033" sldId="273"/>
        </pc:sldMkLst>
        <pc:picChg chg="add del mod">
          <ac:chgData name="Wanyi Lai" userId="b9141c39d24f4df0" providerId="LiveId" clId="{F1F3036D-A931-446A-A5C6-C716CC318D14}" dt="2024-01-26T03:13:04.877" v="1453" actId="478"/>
          <ac:picMkLst>
            <pc:docMk/>
            <pc:sldMk cId="3518575033" sldId="273"/>
            <ac:picMk id="2" creationId="{1A165A5F-E06C-2A98-4DD4-FDBC16B88ED2}"/>
          </ac:picMkLst>
        </pc:picChg>
        <pc:picChg chg="del mod">
          <ac:chgData name="Wanyi Lai" userId="b9141c39d24f4df0" providerId="LiveId" clId="{F1F3036D-A931-446A-A5C6-C716CC318D14}" dt="2024-01-26T03:13:10.707" v="1454" actId="21"/>
          <ac:picMkLst>
            <pc:docMk/>
            <pc:sldMk cId="3518575033" sldId="273"/>
            <ac:picMk id="5" creationId="{5698F056-DBDC-6074-AA72-849C5511E273}"/>
          </ac:picMkLst>
        </pc:picChg>
      </pc:sldChg>
      <pc:sldChg chg="addSp modSp mod">
        <pc:chgData name="Wanyi Lai" userId="b9141c39d24f4df0" providerId="LiveId" clId="{F1F3036D-A931-446A-A5C6-C716CC318D14}" dt="2024-01-26T03:13:39.274" v="1466" actId="1076"/>
        <pc:sldMkLst>
          <pc:docMk/>
          <pc:sldMk cId="2622643697" sldId="274"/>
        </pc:sldMkLst>
        <pc:spChg chg="mod">
          <ac:chgData name="Wanyi Lai" userId="b9141c39d24f4df0" providerId="LiveId" clId="{F1F3036D-A931-446A-A5C6-C716CC318D14}" dt="2024-01-26T03:13:35.926" v="1464" actId="27636"/>
          <ac:spMkLst>
            <pc:docMk/>
            <pc:sldMk cId="2622643697" sldId="274"/>
            <ac:spMk id="3" creationId="{BBA912D7-9F7A-E335-5165-8333E7516336}"/>
          </ac:spMkLst>
        </pc:spChg>
        <pc:picChg chg="add mod">
          <ac:chgData name="Wanyi Lai" userId="b9141c39d24f4df0" providerId="LiveId" clId="{F1F3036D-A931-446A-A5C6-C716CC318D14}" dt="2024-01-26T03:13:39.274" v="1466" actId="1076"/>
          <ac:picMkLst>
            <pc:docMk/>
            <pc:sldMk cId="2622643697" sldId="274"/>
            <ac:picMk id="5" creationId="{5698F056-DBDC-6074-AA72-849C5511E273}"/>
          </ac:picMkLst>
        </pc:picChg>
      </pc:sldChg>
      <pc:sldChg chg="del ord">
        <pc:chgData name="Wanyi Lai" userId="b9141c39d24f4df0" providerId="LiveId" clId="{F1F3036D-A931-446A-A5C6-C716CC318D14}" dt="2024-01-25T19:26:50.218" v="39" actId="2696"/>
        <pc:sldMkLst>
          <pc:docMk/>
          <pc:sldMk cId="3009909545" sldId="277"/>
        </pc:sldMkLst>
      </pc:sldChg>
      <pc:sldChg chg="add">
        <pc:chgData name="Wanyi Lai" userId="b9141c39d24f4df0" providerId="LiveId" clId="{F1F3036D-A931-446A-A5C6-C716CC318D14}" dt="2024-01-25T19:26:58.086" v="40"/>
        <pc:sldMkLst>
          <pc:docMk/>
          <pc:sldMk cId="4073484208" sldId="277"/>
        </pc:sldMkLst>
      </pc:sldChg>
      <pc:sldChg chg="modSp mod">
        <pc:chgData name="Wanyi Lai" userId="b9141c39d24f4df0" providerId="LiveId" clId="{F1F3036D-A931-446A-A5C6-C716CC318D14}" dt="2024-01-25T17:16:01.750" v="31" actId="27636"/>
        <pc:sldMkLst>
          <pc:docMk/>
          <pc:sldMk cId="3202550412" sldId="278"/>
        </pc:sldMkLst>
        <pc:spChg chg="mod">
          <ac:chgData name="Wanyi Lai" userId="b9141c39d24f4df0" providerId="LiveId" clId="{F1F3036D-A931-446A-A5C6-C716CC318D14}" dt="2024-01-25T17:16:01.750" v="31" actId="27636"/>
          <ac:spMkLst>
            <pc:docMk/>
            <pc:sldMk cId="3202550412" sldId="278"/>
            <ac:spMk id="3" creationId="{F7ED1220-AF62-ABD4-C525-6A836129A5DD}"/>
          </ac:spMkLst>
        </pc:spChg>
      </pc:sldChg>
      <pc:sldChg chg="modSp mod">
        <pc:chgData name="Wanyi Lai" userId="b9141c39d24f4df0" providerId="LiveId" clId="{F1F3036D-A931-446A-A5C6-C716CC318D14}" dt="2024-01-26T03:32:32.067" v="1616" actId="1076"/>
        <pc:sldMkLst>
          <pc:docMk/>
          <pc:sldMk cId="164161038" sldId="282"/>
        </pc:sldMkLst>
        <pc:spChg chg="mod">
          <ac:chgData name="Wanyi Lai" userId="b9141c39d24f4df0" providerId="LiveId" clId="{F1F3036D-A931-446A-A5C6-C716CC318D14}" dt="2024-01-26T03:32:21.748" v="1613" actId="14100"/>
          <ac:spMkLst>
            <pc:docMk/>
            <pc:sldMk cId="164161038" sldId="282"/>
            <ac:spMk id="3" creationId="{B32BC9D4-3B35-C04C-9183-E2DF231100BB}"/>
          </ac:spMkLst>
        </pc:spChg>
        <pc:picChg chg="mod">
          <ac:chgData name="Wanyi Lai" userId="b9141c39d24f4df0" providerId="LiveId" clId="{F1F3036D-A931-446A-A5C6-C716CC318D14}" dt="2024-01-26T03:32:32.067" v="1616" actId="1076"/>
          <ac:picMkLst>
            <pc:docMk/>
            <pc:sldMk cId="164161038" sldId="282"/>
            <ac:picMk id="4" creationId="{AEFDC170-B27A-12A4-49C4-FBA13930E5B6}"/>
          </ac:picMkLst>
        </pc:picChg>
      </pc:sldChg>
      <pc:sldChg chg="modSp mod">
        <pc:chgData name="Wanyi Lai" userId="b9141c39d24f4df0" providerId="LiveId" clId="{F1F3036D-A931-446A-A5C6-C716CC318D14}" dt="2024-01-26T03:35:17.184" v="1639" actId="20577"/>
        <pc:sldMkLst>
          <pc:docMk/>
          <pc:sldMk cId="2764895722" sldId="283"/>
        </pc:sldMkLst>
        <pc:spChg chg="mod">
          <ac:chgData name="Wanyi Lai" userId="b9141c39d24f4df0" providerId="LiveId" clId="{F1F3036D-A931-446A-A5C6-C716CC318D14}" dt="2024-01-25T20:56:58.874" v="263" actId="20577"/>
          <ac:spMkLst>
            <pc:docMk/>
            <pc:sldMk cId="2764895722" sldId="283"/>
            <ac:spMk id="2" creationId="{2088EE98-0D02-71CE-3C68-23CE79235580}"/>
          </ac:spMkLst>
        </pc:spChg>
        <pc:spChg chg="mod">
          <ac:chgData name="Wanyi Lai" userId="b9141c39d24f4df0" providerId="LiveId" clId="{F1F3036D-A931-446A-A5C6-C716CC318D14}" dt="2024-01-26T03:35:17.184" v="1639" actId="20577"/>
          <ac:spMkLst>
            <pc:docMk/>
            <pc:sldMk cId="2764895722" sldId="283"/>
            <ac:spMk id="3" creationId="{74CD328C-4CE5-EB84-3877-56764D34C2D8}"/>
          </ac:spMkLst>
        </pc:spChg>
      </pc:sldChg>
      <pc:sldChg chg="addSp delSp modSp mod">
        <pc:chgData name="Wanyi Lai" userId="b9141c39d24f4df0" providerId="LiveId" clId="{F1F3036D-A931-446A-A5C6-C716CC318D14}" dt="2024-01-25T23:48:02.564" v="781" actId="20577"/>
        <pc:sldMkLst>
          <pc:docMk/>
          <pc:sldMk cId="3392714261" sldId="295"/>
        </pc:sldMkLst>
        <pc:spChg chg="mod">
          <ac:chgData name="Wanyi Lai" userId="b9141c39d24f4df0" providerId="LiveId" clId="{F1F3036D-A931-446A-A5C6-C716CC318D14}" dt="2024-01-25T23:40:06.481" v="774" actId="20577"/>
          <ac:spMkLst>
            <pc:docMk/>
            <pc:sldMk cId="3392714261" sldId="295"/>
            <ac:spMk id="2" creationId="{78E2F800-7759-9EC9-E009-43372CB023C4}"/>
          </ac:spMkLst>
        </pc:spChg>
        <pc:spChg chg="mod">
          <ac:chgData name="Wanyi Lai" userId="b9141c39d24f4df0" providerId="LiveId" clId="{F1F3036D-A931-446A-A5C6-C716CC318D14}" dt="2024-01-25T23:48:02.564" v="781" actId="20577"/>
          <ac:spMkLst>
            <pc:docMk/>
            <pc:sldMk cId="3392714261" sldId="295"/>
            <ac:spMk id="3" creationId="{DFADF8C8-9CDD-EEDA-F283-CA5C588821E5}"/>
          </ac:spMkLst>
        </pc:spChg>
        <pc:picChg chg="del">
          <ac:chgData name="Wanyi Lai" userId="b9141c39d24f4df0" providerId="LiveId" clId="{F1F3036D-A931-446A-A5C6-C716CC318D14}" dt="2024-01-25T23:37:30.286" v="751" actId="478"/>
          <ac:picMkLst>
            <pc:docMk/>
            <pc:sldMk cId="3392714261" sldId="295"/>
            <ac:picMk id="5" creationId="{36518E5E-D43D-BF9F-F0AD-19A841DDC743}"/>
          </ac:picMkLst>
        </pc:picChg>
        <pc:picChg chg="add mod">
          <ac:chgData name="Wanyi Lai" userId="b9141c39d24f4df0" providerId="LiveId" clId="{F1F3036D-A931-446A-A5C6-C716CC318D14}" dt="2024-01-25T23:38:30.210" v="763" actId="1076"/>
          <ac:picMkLst>
            <pc:docMk/>
            <pc:sldMk cId="3392714261" sldId="295"/>
            <ac:picMk id="6" creationId="{1ED4E648-33F1-8774-4B99-3D6EA2540B13}"/>
          </ac:picMkLst>
        </pc:picChg>
        <pc:picChg chg="add mod">
          <ac:chgData name="Wanyi Lai" userId="b9141c39d24f4df0" providerId="LiveId" clId="{F1F3036D-A931-446A-A5C6-C716CC318D14}" dt="2024-01-25T23:38:31.795" v="764" actId="1076"/>
          <ac:picMkLst>
            <pc:docMk/>
            <pc:sldMk cId="3392714261" sldId="295"/>
            <ac:picMk id="8" creationId="{205277A9-B065-B853-01D8-1022A9C8BD06}"/>
          </ac:picMkLst>
        </pc:picChg>
      </pc:sldChg>
      <pc:sldChg chg="modSp mod ord">
        <pc:chgData name="Wanyi Lai" userId="b9141c39d24f4df0" providerId="LiveId" clId="{F1F3036D-A931-446A-A5C6-C716CC318D14}" dt="2024-01-25T23:31:35.183" v="622"/>
        <pc:sldMkLst>
          <pc:docMk/>
          <pc:sldMk cId="1544599160" sldId="298"/>
        </pc:sldMkLst>
        <pc:spChg chg="mod">
          <ac:chgData name="Wanyi Lai" userId="b9141c39d24f4df0" providerId="LiveId" clId="{F1F3036D-A931-446A-A5C6-C716CC318D14}" dt="2024-01-25T23:30:32.993" v="620" actId="313"/>
          <ac:spMkLst>
            <pc:docMk/>
            <pc:sldMk cId="1544599160" sldId="298"/>
            <ac:spMk id="3" creationId="{3236F0B0-6960-078F-18D8-1B68070E9E48}"/>
          </ac:spMkLst>
        </pc:spChg>
      </pc:sldChg>
      <pc:sldChg chg="addSp modSp mod">
        <pc:chgData name="Wanyi Lai" userId="b9141c39d24f4df0" providerId="LiveId" clId="{F1F3036D-A931-446A-A5C6-C716CC318D14}" dt="2024-01-26T03:44:47.284" v="1640" actId="1076"/>
        <pc:sldMkLst>
          <pc:docMk/>
          <pc:sldMk cId="1865619197" sldId="300"/>
        </pc:sldMkLst>
        <pc:picChg chg="mod">
          <ac:chgData name="Wanyi Lai" userId="b9141c39d24f4df0" providerId="LiveId" clId="{F1F3036D-A931-446A-A5C6-C716CC318D14}" dt="2024-01-25T23:52:53.285" v="795" actId="14100"/>
          <ac:picMkLst>
            <pc:docMk/>
            <pc:sldMk cId="1865619197" sldId="300"/>
            <ac:picMk id="3" creationId="{5D3823F7-6183-B1FF-A523-3B1BD81C94A9}"/>
          </ac:picMkLst>
        </pc:picChg>
        <pc:picChg chg="add mod">
          <ac:chgData name="Wanyi Lai" userId="b9141c39d24f4df0" providerId="LiveId" clId="{F1F3036D-A931-446A-A5C6-C716CC318D14}" dt="2024-01-26T03:44:47.284" v="1640" actId="1076"/>
          <ac:picMkLst>
            <pc:docMk/>
            <pc:sldMk cId="1865619197" sldId="300"/>
            <ac:picMk id="4" creationId="{2298F733-2724-847F-F580-FC4DF670002F}"/>
          </ac:picMkLst>
        </pc:picChg>
        <pc:picChg chg="mod">
          <ac:chgData name="Wanyi Lai" userId="b9141c39d24f4df0" providerId="LiveId" clId="{F1F3036D-A931-446A-A5C6-C716CC318D14}" dt="2024-01-25T23:53:07.531" v="801" actId="1076"/>
          <ac:picMkLst>
            <pc:docMk/>
            <pc:sldMk cId="1865619197" sldId="300"/>
            <ac:picMk id="5" creationId="{673A453E-D2EB-0231-60D8-4C94AC2744A6}"/>
          </ac:picMkLst>
        </pc:picChg>
        <pc:picChg chg="add mod">
          <ac:chgData name="Wanyi Lai" userId="b9141c39d24f4df0" providerId="LiveId" clId="{F1F3036D-A931-446A-A5C6-C716CC318D14}" dt="2024-01-25T23:53:04.040" v="800" actId="1076"/>
          <ac:picMkLst>
            <pc:docMk/>
            <pc:sldMk cId="1865619197" sldId="300"/>
            <ac:picMk id="9" creationId="{5ED4A479-3CA3-1AF0-E2CB-D01649F1C408}"/>
          </ac:picMkLst>
        </pc:picChg>
      </pc:sldChg>
      <pc:sldChg chg="modSp mod">
        <pc:chgData name="Wanyi Lai" userId="b9141c39d24f4df0" providerId="LiveId" clId="{F1F3036D-A931-446A-A5C6-C716CC318D14}" dt="2024-01-26T03:45:51.326" v="1655" actId="20577"/>
        <pc:sldMkLst>
          <pc:docMk/>
          <pc:sldMk cId="501697469" sldId="302"/>
        </pc:sldMkLst>
        <pc:spChg chg="mod">
          <ac:chgData name="Wanyi Lai" userId="b9141c39d24f4df0" providerId="LiveId" clId="{F1F3036D-A931-446A-A5C6-C716CC318D14}" dt="2024-01-26T03:45:51.326" v="1655" actId="20577"/>
          <ac:spMkLst>
            <pc:docMk/>
            <pc:sldMk cId="501697469" sldId="302"/>
            <ac:spMk id="5" creationId="{97065C35-B84F-909E-D20B-F1A6B1BB2A84}"/>
          </ac:spMkLst>
        </pc:spChg>
      </pc:sldChg>
      <pc:sldChg chg="delSp modSp mod">
        <pc:chgData name="Wanyi Lai" userId="b9141c39d24f4df0" providerId="LiveId" clId="{F1F3036D-A931-446A-A5C6-C716CC318D14}" dt="2024-01-26T00:08:16.241" v="875" actId="1076"/>
        <pc:sldMkLst>
          <pc:docMk/>
          <pc:sldMk cId="3705151542" sldId="303"/>
        </pc:sldMkLst>
        <pc:spChg chg="mod">
          <ac:chgData name="Wanyi Lai" userId="b9141c39d24f4df0" providerId="LiveId" clId="{F1F3036D-A931-446A-A5C6-C716CC318D14}" dt="2024-01-26T00:07:31.186" v="867" actId="20577"/>
          <ac:spMkLst>
            <pc:docMk/>
            <pc:sldMk cId="3705151542" sldId="303"/>
            <ac:spMk id="2" creationId="{6AEFFDB4-C03E-0526-4D80-6C7EBADEEA8B}"/>
          </ac:spMkLst>
        </pc:spChg>
        <pc:spChg chg="del mod">
          <ac:chgData name="Wanyi Lai" userId="b9141c39d24f4df0" providerId="LiveId" clId="{F1F3036D-A931-446A-A5C6-C716CC318D14}" dt="2024-01-26T00:08:13.590" v="874" actId="478"/>
          <ac:spMkLst>
            <pc:docMk/>
            <pc:sldMk cId="3705151542" sldId="303"/>
            <ac:spMk id="4" creationId="{62CEF679-FDDD-ABD3-D1F0-BA66E9915445}"/>
          </ac:spMkLst>
        </pc:spChg>
        <pc:picChg chg="mod">
          <ac:chgData name="Wanyi Lai" userId="b9141c39d24f4df0" providerId="LiveId" clId="{F1F3036D-A931-446A-A5C6-C716CC318D14}" dt="2024-01-26T00:08:16.241" v="875" actId="1076"/>
          <ac:picMkLst>
            <pc:docMk/>
            <pc:sldMk cId="3705151542" sldId="303"/>
            <ac:picMk id="3" creationId="{8C0B12AE-C410-2741-CD73-46F587C05081}"/>
          </ac:picMkLst>
        </pc:picChg>
      </pc:sldChg>
      <pc:sldChg chg="delSp modSp del mod ord">
        <pc:chgData name="Wanyi Lai" userId="b9141c39d24f4df0" providerId="LiveId" clId="{F1F3036D-A931-446A-A5C6-C716CC318D14}" dt="2024-01-26T20:44:45.371" v="1656" actId="47"/>
        <pc:sldMkLst>
          <pc:docMk/>
          <pc:sldMk cId="3868267626" sldId="305"/>
        </pc:sldMkLst>
        <pc:spChg chg="mod">
          <ac:chgData name="Wanyi Lai" userId="b9141c39d24f4df0" providerId="LiveId" clId="{F1F3036D-A931-446A-A5C6-C716CC318D14}" dt="2024-01-25T19:42:26.676" v="212"/>
          <ac:spMkLst>
            <pc:docMk/>
            <pc:sldMk cId="3868267626" sldId="305"/>
            <ac:spMk id="3" creationId="{902D8646-D0C1-EB7A-1BD2-4362416984B7}"/>
          </ac:spMkLst>
        </pc:spChg>
        <pc:picChg chg="del">
          <ac:chgData name="Wanyi Lai" userId="b9141c39d24f4df0" providerId="LiveId" clId="{F1F3036D-A931-446A-A5C6-C716CC318D14}" dt="2024-01-25T17:15:59.621" v="29" actId="21"/>
          <ac:picMkLst>
            <pc:docMk/>
            <pc:sldMk cId="3868267626" sldId="305"/>
            <ac:picMk id="4" creationId="{77A29FC1-D4ED-4C4C-71BC-B0B70BD5C9FC}"/>
          </ac:picMkLst>
        </pc:picChg>
      </pc:sldChg>
      <pc:sldChg chg="ord">
        <pc:chgData name="Wanyi Lai" userId="b9141c39d24f4df0" providerId="LiveId" clId="{F1F3036D-A931-446A-A5C6-C716CC318D14}" dt="2024-01-26T00:07:59.750" v="871"/>
        <pc:sldMkLst>
          <pc:docMk/>
          <pc:sldMk cId="3367798872" sldId="306"/>
        </pc:sldMkLst>
      </pc:sldChg>
      <pc:sldChg chg="ord">
        <pc:chgData name="Wanyi Lai" userId="b9141c39d24f4df0" providerId="LiveId" clId="{F1F3036D-A931-446A-A5C6-C716CC318D14}" dt="2024-01-26T00:08:00.972" v="873"/>
        <pc:sldMkLst>
          <pc:docMk/>
          <pc:sldMk cId="1710360381" sldId="308"/>
        </pc:sldMkLst>
      </pc:sldChg>
      <pc:sldChg chg="modSp mod">
        <pc:chgData name="Wanyi Lai" userId="b9141c39d24f4df0" providerId="LiveId" clId="{F1F3036D-A931-446A-A5C6-C716CC318D14}" dt="2024-01-26T03:26:22.606" v="1538" actId="20577"/>
        <pc:sldMkLst>
          <pc:docMk/>
          <pc:sldMk cId="34916690" sldId="309"/>
        </pc:sldMkLst>
        <pc:spChg chg="mod">
          <ac:chgData name="Wanyi Lai" userId="b9141c39d24f4df0" providerId="LiveId" clId="{F1F3036D-A931-446A-A5C6-C716CC318D14}" dt="2024-01-26T03:26:22.606" v="1538" actId="20577"/>
          <ac:spMkLst>
            <pc:docMk/>
            <pc:sldMk cId="34916690" sldId="309"/>
            <ac:spMk id="3" creationId="{0418ECE4-373F-CDCD-3EE0-0EE5798BFB81}"/>
          </ac:spMkLst>
        </pc:spChg>
      </pc:sldChg>
      <pc:sldChg chg="addSp modSp new mod">
        <pc:chgData name="Wanyi Lai" userId="b9141c39d24f4df0" providerId="LiveId" clId="{F1F3036D-A931-446A-A5C6-C716CC318D14}" dt="2024-01-26T00:06:47.332" v="847" actId="20577"/>
        <pc:sldMkLst>
          <pc:docMk/>
          <pc:sldMk cId="4171002391" sldId="319"/>
        </pc:sldMkLst>
        <pc:spChg chg="mod">
          <ac:chgData name="Wanyi Lai" userId="b9141c39d24f4df0" providerId="LiveId" clId="{F1F3036D-A931-446A-A5C6-C716CC318D14}" dt="2024-01-26T00:06:47.332" v="847" actId="20577"/>
          <ac:spMkLst>
            <pc:docMk/>
            <pc:sldMk cId="4171002391" sldId="319"/>
            <ac:spMk id="2" creationId="{F1A4BDFD-B1E8-932C-64B6-1D861D86B601}"/>
          </ac:spMkLst>
        </pc:spChg>
        <pc:spChg chg="mod">
          <ac:chgData name="Wanyi Lai" userId="b9141c39d24f4df0" providerId="LiveId" clId="{F1F3036D-A931-446A-A5C6-C716CC318D14}" dt="2024-01-25T17:15:56.985" v="28"/>
          <ac:spMkLst>
            <pc:docMk/>
            <pc:sldMk cId="4171002391" sldId="319"/>
            <ac:spMk id="3" creationId="{E08A5CD5-9232-52FC-F1AD-EA898CA71A54}"/>
          </ac:spMkLst>
        </pc:spChg>
        <pc:picChg chg="add mod">
          <ac:chgData name="Wanyi Lai" userId="b9141c39d24f4df0" providerId="LiveId" clId="{F1F3036D-A931-446A-A5C6-C716CC318D14}" dt="2024-01-25T17:15:33.630" v="24" actId="14100"/>
          <ac:picMkLst>
            <pc:docMk/>
            <pc:sldMk cId="4171002391" sldId="319"/>
            <ac:picMk id="5" creationId="{D840E6AC-2568-AC4D-78BE-98FC0C94E214}"/>
          </ac:picMkLst>
        </pc:picChg>
        <pc:picChg chg="add mod">
          <ac:chgData name="Wanyi Lai" userId="b9141c39d24f4df0" providerId="LiveId" clId="{F1F3036D-A931-446A-A5C6-C716CC318D14}" dt="2024-01-25T17:16:08.391" v="36" actId="1076"/>
          <ac:picMkLst>
            <pc:docMk/>
            <pc:sldMk cId="4171002391" sldId="319"/>
            <ac:picMk id="6" creationId="{77A29FC1-D4ED-4C4C-71BC-B0B70BD5C9FC}"/>
          </ac:picMkLst>
        </pc:picChg>
      </pc:sldChg>
      <pc:sldChg chg="addSp modSp new mod">
        <pc:chgData name="Wanyi Lai" userId="b9141c39d24f4df0" providerId="LiveId" clId="{F1F3036D-A931-446A-A5C6-C716CC318D14}" dt="2024-01-25T20:56:54.580" v="260" actId="20577"/>
        <pc:sldMkLst>
          <pc:docMk/>
          <pc:sldMk cId="2366552839" sldId="320"/>
        </pc:sldMkLst>
        <pc:spChg chg="mod">
          <ac:chgData name="Wanyi Lai" userId="b9141c39d24f4df0" providerId="LiveId" clId="{F1F3036D-A931-446A-A5C6-C716CC318D14}" dt="2024-01-25T20:56:54.580" v="260" actId="20577"/>
          <ac:spMkLst>
            <pc:docMk/>
            <pc:sldMk cId="2366552839" sldId="320"/>
            <ac:spMk id="2" creationId="{2945330F-AA0A-418A-5A97-C2A526CB2BD3}"/>
          </ac:spMkLst>
        </pc:spChg>
        <pc:spChg chg="mod">
          <ac:chgData name="Wanyi Lai" userId="b9141c39d24f4df0" providerId="LiveId" clId="{F1F3036D-A931-446A-A5C6-C716CC318D14}" dt="2024-01-25T20:56:51.837" v="255" actId="27636"/>
          <ac:spMkLst>
            <pc:docMk/>
            <pc:sldMk cId="2366552839" sldId="320"/>
            <ac:spMk id="3" creationId="{05B52DEA-5200-4166-50C6-93E0598DB95D}"/>
          </ac:spMkLst>
        </pc:spChg>
        <pc:picChg chg="add mod">
          <ac:chgData name="Wanyi Lai" userId="b9141c39d24f4df0" providerId="LiveId" clId="{F1F3036D-A931-446A-A5C6-C716CC318D14}" dt="2024-01-25T20:56:47.788" v="252" actId="14100"/>
          <ac:picMkLst>
            <pc:docMk/>
            <pc:sldMk cId="2366552839" sldId="320"/>
            <ac:picMk id="5" creationId="{1F98D5C4-2A08-2695-3514-E828B74EF70D}"/>
          </ac:picMkLst>
        </pc:picChg>
      </pc:sldChg>
      <pc:sldChg chg="addSp delSp modSp new mod">
        <pc:chgData name="Wanyi Lai" userId="b9141c39d24f4df0" providerId="LiveId" clId="{F1F3036D-A931-446A-A5C6-C716CC318D14}" dt="2024-01-26T00:05:04.777" v="833" actId="1076"/>
        <pc:sldMkLst>
          <pc:docMk/>
          <pc:sldMk cId="3833571332" sldId="321"/>
        </pc:sldMkLst>
        <pc:spChg chg="mod">
          <ac:chgData name="Wanyi Lai" userId="b9141c39d24f4df0" providerId="LiveId" clId="{F1F3036D-A931-446A-A5C6-C716CC318D14}" dt="2024-01-26T00:01:25.377" v="828" actId="20577"/>
          <ac:spMkLst>
            <pc:docMk/>
            <pc:sldMk cId="3833571332" sldId="321"/>
            <ac:spMk id="2" creationId="{8EB8EB27-75D2-EF65-E72D-8B8E20CFF195}"/>
          </ac:spMkLst>
        </pc:spChg>
        <pc:spChg chg="del">
          <ac:chgData name="Wanyi Lai" userId="b9141c39d24f4df0" providerId="LiveId" clId="{F1F3036D-A931-446A-A5C6-C716CC318D14}" dt="2024-01-26T00:04:59.032" v="831" actId="478"/>
          <ac:spMkLst>
            <pc:docMk/>
            <pc:sldMk cId="3833571332" sldId="321"/>
            <ac:spMk id="3" creationId="{89B4E457-B10D-EE35-50C8-2885F5D81325}"/>
          </ac:spMkLst>
        </pc:spChg>
        <pc:picChg chg="add mod">
          <ac:chgData name="Wanyi Lai" userId="b9141c39d24f4df0" providerId="LiveId" clId="{F1F3036D-A931-446A-A5C6-C716CC318D14}" dt="2024-01-26T00:05:04.777" v="833" actId="1076"/>
          <ac:picMkLst>
            <pc:docMk/>
            <pc:sldMk cId="3833571332" sldId="321"/>
            <ac:picMk id="5" creationId="{CE07AF89-200F-1AE0-9A15-77C4DB32B1E9}"/>
          </ac:picMkLst>
        </pc:picChg>
      </pc:sldChg>
      <pc:sldChg chg="addSp delSp modSp new mod modClrScheme chgLayout">
        <pc:chgData name="Wanyi Lai" userId="b9141c39d24f4df0" providerId="LiveId" clId="{F1F3036D-A931-446A-A5C6-C716CC318D14}" dt="2024-01-26T00:06:36.362" v="842" actId="20577"/>
        <pc:sldMkLst>
          <pc:docMk/>
          <pc:sldMk cId="1617297092" sldId="322"/>
        </pc:sldMkLst>
        <pc:spChg chg="del mod ord">
          <ac:chgData name="Wanyi Lai" userId="b9141c39d24f4df0" providerId="LiveId" clId="{F1F3036D-A931-446A-A5C6-C716CC318D14}" dt="2024-01-26T00:06:33.861" v="835" actId="700"/>
          <ac:spMkLst>
            <pc:docMk/>
            <pc:sldMk cId="1617297092" sldId="322"/>
            <ac:spMk id="2" creationId="{0DD6E0F9-D5DE-095E-FE9A-02C8A07EC177}"/>
          </ac:spMkLst>
        </pc:spChg>
        <pc:spChg chg="del mod ord">
          <ac:chgData name="Wanyi Lai" userId="b9141c39d24f4df0" providerId="LiveId" clId="{F1F3036D-A931-446A-A5C6-C716CC318D14}" dt="2024-01-26T00:06:33.861" v="835" actId="700"/>
          <ac:spMkLst>
            <pc:docMk/>
            <pc:sldMk cId="1617297092" sldId="322"/>
            <ac:spMk id="3" creationId="{0A342434-5036-7CCB-D044-890A5C8678FD}"/>
          </ac:spMkLst>
        </pc:spChg>
        <pc:spChg chg="add mod ord">
          <ac:chgData name="Wanyi Lai" userId="b9141c39d24f4df0" providerId="LiveId" clId="{F1F3036D-A931-446A-A5C6-C716CC318D14}" dt="2024-01-26T00:06:36.362" v="842" actId="20577"/>
          <ac:spMkLst>
            <pc:docMk/>
            <pc:sldMk cId="1617297092" sldId="322"/>
            <ac:spMk id="4" creationId="{F11C06ED-2986-B4EB-E7A6-71552534574A}"/>
          </ac:spMkLst>
        </pc:spChg>
        <pc:spChg chg="add mod ord">
          <ac:chgData name="Wanyi Lai" userId="b9141c39d24f4df0" providerId="LiveId" clId="{F1F3036D-A931-446A-A5C6-C716CC318D14}" dt="2024-01-26T00:06:34.018" v="836" actId="27636"/>
          <ac:spMkLst>
            <pc:docMk/>
            <pc:sldMk cId="1617297092" sldId="322"/>
            <ac:spMk id="5" creationId="{2BABAE66-8DE9-7A94-A3F1-F189EFEE9F1C}"/>
          </ac:spMkLst>
        </pc:spChg>
      </pc:sldChg>
      <pc:sldChg chg="addSp delSp modSp new mod">
        <pc:chgData name="Wanyi Lai" userId="b9141c39d24f4df0" providerId="LiveId" clId="{F1F3036D-A931-446A-A5C6-C716CC318D14}" dt="2024-01-26T03:11:55.659" v="1444" actId="20577"/>
        <pc:sldMkLst>
          <pc:docMk/>
          <pc:sldMk cId="2251588919" sldId="323"/>
        </pc:sldMkLst>
        <pc:spChg chg="mod">
          <ac:chgData name="Wanyi Lai" userId="b9141c39d24f4df0" providerId="LiveId" clId="{F1F3036D-A931-446A-A5C6-C716CC318D14}" dt="2024-01-26T03:08:18.873" v="1038" actId="27636"/>
          <ac:spMkLst>
            <pc:docMk/>
            <pc:sldMk cId="2251588919" sldId="323"/>
            <ac:spMk id="2" creationId="{12D8C01D-EDED-4AEA-F081-7AD447882162}"/>
          </ac:spMkLst>
        </pc:spChg>
        <pc:spChg chg="mod">
          <ac:chgData name="Wanyi Lai" userId="b9141c39d24f4df0" providerId="LiveId" clId="{F1F3036D-A931-446A-A5C6-C716CC318D14}" dt="2024-01-26T03:11:55.659" v="1444" actId="20577"/>
          <ac:spMkLst>
            <pc:docMk/>
            <pc:sldMk cId="2251588919" sldId="323"/>
            <ac:spMk id="3" creationId="{A18AA9E9-8C55-5C50-EF11-E7FD57DA97A3}"/>
          </ac:spMkLst>
        </pc:spChg>
        <pc:picChg chg="add del mod">
          <ac:chgData name="Wanyi Lai" userId="b9141c39d24f4df0" providerId="LiveId" clId="{F1F3036D-A931-446A-A5C6-C716CC318D14}" dt="2024-01-26T03:08:07.005" v="1033" actId="478"/>
          <ac:picMkLst>
            <pc:docMk/>
            <pc:sldMk cId="2251588919" sldId="323"/>
            <ac:picMk id="4" creationId="{18E970B0-69C8-E307-F2CE-CAF1798C0ECC}"/>
          </ac:picMkLst>
        </pc:picChg>
        <pc:picChg chg="add mod">
          <ac:chgData name="Wanyi Lai" userId="b9141c39d24f4df0" providerId="LiveId" clId="{F1F3036D-A931-446A-A5C6-C716CC318D14}" dt="2024-01-26T03:10:57.532" v="1392" actId="1076"/>
          <ac:picMkLst>
            <pc:docMk/>
            <pc:sldMk cId="2251588919" sldId="323"/>
            <ac:picMk id="5" creationId="{3CBA653F-A5F3-5D93-1426-457D7BD0D2A0}"/>
          </ac:picMkLst>
        </pc:picChg>
      </pc:sldChg>
    </pc:docChg>
  </pc:docChgLst>
  <pc:docChgLst>
    <pc:chgData name="Wanyi Lai" userId="b9141c39d24f4df0" providerId="LiveId" clId="{D2B1D8FD-2142-4DBF-9786-87F8EF255D43}"/>
    <pc:docChg chg="delSld">
      <pc:chgData name="Wanyi Lai" userId="b9141c39d24f4df0" providerId="LiveId" clId="{D2B1D8FD-2142-4DBF-9786-87F8EF255D43}" dt="2024-05-30T20:59:08.127" v="0" actId="47"/>
      <pc:docMkLst>
        <pc:docMk/>
      </pc:docMkLst>
      <pc:sldChg chg="del">
        <pc:chgData name="Wanyi Lai" userId="b9141c39d24f4df0" providerId="LiveId" clId="{D2B1D8FD-2142-4DBF-9786-87F8EF255D43}" dt="2024-05-30T20:59:08.127" v="0" actId="47"/>
        <pc:sldMkLst>
          <pc:docMk/>
          <pc:sldMk cId="4073484208" sldId="277"/>
        </pc:sldMkLst>
      </pc:sldChg>
      <pc:sldChg chg="del">
        <pc:chgData name="Wanyi Lai" userId="b9141c39d24f4df0" providerId="LiveId" clId="{D2B1D8FD-2142-4DBF-9786-87F8EF255D43}" dt="2024-05-30T20:59:08.127" v="0" actId="47"/>
        <pc:sldMkLst>
          <pc:docMk/>
          <pc:sldMk cId="3705151542" sldId="303"/>
        </pc:sldMkLst>
      </pc:sldChg>
      <pc:sldChg chg="del">
        <pc:chgData name="Wanyi Lai" userId="b9141c39d24f4df0" providerId="LiveId" clId="{D2B1D8FD-2142-4DBF-9786-87F8EF255D43}" dt="2024-05-30T20:59:08.127" v="0" actId="47"/>
        <pc:sldMkLst>
          <pc:docMk/>
          <pc:sldMk cId="3367798872" sldId="306"/>
        </pc:sldMkLst>
      </pc:sldChg>
      <pc:sldChg chg="del">
        <pc:chgData name="Wanyi Lai" userId="b9141c39d24f4df0" providerId="LiveId" clId="{D2B1D8FD-2142-4DBF-9786-87F8EF255D43}" dt="2024-05-30T20:59:08.127" v="0" actId="47"/>
        <pc:sldMkLst>
          <pc:docMk/>
          <pc:sldMk cId="1710360381" sldId="308"/>
        </pc:sldMkLst>
      </pc:sldChg>
      <pc:sldChg chg="del">
        <pc:chgData name="Wanyi Lai" userId="b9141c39d24f4df0" providerId="LiveId" clId="{D2B1D8FD-2142-4DBF-9786-87F8EF255D43}" dt="2024-05-30T20:59:08.127" v="0" actId="47"/>
        <pc:sldMkLst>
          <pc:docMk/>
          <pc:sldMk cId="4171002391" sldId="319"/>
        </pc:sldMkLst>
      </pc:sldChg>
      <pc:sldChg chg="del">
        <pc:chgData name="Wanyi Lai" userId="b9141c39d24f4df0" providerId="LiveId" clId="{D2B1D8FD-2142-4DBF-9786-87F8EF255D43}" dt="2024-05-30T20:59:08.127" v="0" actId="47"/>
        <pc:sldMkLst>
          <pc:docMk/>
          <pc:sldMk cId="3833571332" sldId="321"/>
        </pc:sldMkLst>
      </pc:sldChg>
      <pc:sldChg chg="del">
        <pc:chgData name="Wanyi Lai" userId="b9141c39d24f4df0" providerId="LiveId" clId="{D2B1D8FD-2142-4DBF-9786-87F8EF255D43}" dt="2024-05-30T20:59:08.127" v="0" actId="47"/>
        <pc:sldMkLst>
          <pc:docMk/>
          <pc:sldMk cId="1617297092" sldId="322"/>
        </pc:sldMkLst>
      </pc:sldChg>
    </pc:docChg>
  </pc:docChgLst>
  <pc:docChgLst>
    <pc:chgData name="Wanyi Lai" userId="b9141c39d24f4df0" providerId="LiveId" clId="{058BCB1D-807D-4C03-8B71-030E5A2716E7}"/>
    <pc:docChg chg="custSel modSld">
      <pc:chgData name="Wanyi Lai" userId="b9141c39d24f4df0" providerId="LiveId" clId="{058BCB1D-807D-4C03-8B71-030E5A2716E7}" dt="2024-05-26T18:07:28.784" v="200" actId="1076"/>
      <pc:docMkLst>
        <pc:docMk/>
      </pc:docMkLst>
      <pc:sldChg chg="modSp mod">
        <pc:chgData name="Wanyi Lai" userId="b9141c39d24f4df0" providerId="LiveId" clId="{058BCB1D-807D-4C03-8B71-030E5A2716E7}" dt="2024-05-26T17:31:57.149" v="0" actId="20577"/>
        <pc:sldMkLst>
          <pc:docMk/>
          <pc:sldMk cId="600283483" sldId="263"/>
        </pc:sldMkLst>
        <pc:spChg chg="mod">
          <ac:chgData name="Wanyi Lai" userId="b9141c39d24f4df0" providerId="LiveId" clId="{058BCB1D-807D-4C03-8B71-030E5A2716E7}" dt="2024-05-26T17:31:57.149" v="0" actId="20577"/>
          <ac:spMkLst>
            <pc:docMk/>
            <pc:sldMk cId="600283483" sldId="263"/>
            <ac:spMk id="7" creationId="{816CD82B-F66C-7059-930A-1053690001F6}"/>
          </ac:spMkLst>
        </pc:spChg>
      </pc:sldChg>
      <pc:sldChg chg="modSp mod">
        <pc:chgData name="Wanyi Lai" userId="b9141c39d24f4df0" providerId="LiveId" clId="{058BCB1D-807D-4C03-8B71-030E5A2716E7}" dt="2024-05-26T17:35:56.281" v="37" actId="20577"/>
        <pc:sldMkLst>
          <pc:docMk/>
          <pc:sldMk cId="3136576409" sldId="264"/>
        </pc:sldMkLst>
        <pc:spChg chg="mod">
          <ac:chgData name="Wanyi Lai" userId="b9141c39d24f4df0" providerId="LiveId" clId="{058BCB1D-807D-4C03-8B71-030E5A2716E7}" dt="2024-05-26T17:35:56.281" v="37" actId="20577"/>
          <ac:spMkLst>
            <pc:docMk/>
            <pc:sldMk cId="3136576409" sldId="264"/>
            <ac:spMk id="3" creationId="{19707BBA-C082-4B4C-6F7C-2F2F49723694}"/>
          </ac:spMkLst>
        </pc:spChg>
      </pc:sldChg>
      <pc:sldChg chg="modSp mod">
        <pc:chgData name="Wanyi Lai" userId="b9141c39d24f4df0" providerId="LiveId" clId="{058BCB1D-807D-4C03-8B71-030E5A2716E7}" dt="2024-05-26T17:39:46.318" v="115" actId="20577"/>
        <pc:sldMkLst>
          <pc:docMk/>
          <pc:sldMk cId="1338434212" sldId="266"/>
        </pc:sldMkLst>
        <pc:spChg chg="mod">
          <ac:chgData name="Wanyi Lai" userId="b9141c39d24f4df0" providerId="LiveId" clId="{058BCB1D-807D-4C03-8B71-030E5A2716E7}" dt="2024-05-26T17:39:46.318" v="115" actId="20577"/>
          <ac:spMkLst>
            <pc:docMk/>
            <pc:sldMk cId="1338434212" sldId="266"/>
            <ac:spMk id="3" creationId="{19707BBA-C082-4B4C-6F7C-2F2F49723694}"/>
          </ac:spMkLst>
        </pc:spChg>
      </pc:sldChg>
      <pc:sldChg chg="modSp mod">
        <pc:chgData name="Wanyi Lai" userId="b9141c39d24f4df0" providerId="LiveId" clId="{058BCB1D-807D-4C03-8B71-030E5A2716E7}" dt="2024-05-26T17:48:25.143" v="137" actId="1076"/>
        <pc:sldMkLst>
          <pc:docMk/>
          <pc:sldMk cId="2861711858" sldId="269"/>
        </pc:sldMkLst>
        <pc:spChg chg="mod">
          <ac:chgData name="Wanyi Lai" userId="b9141c39d24f4df0" providerId="LiveId" clId="{058BCB1D-807D-4C03-8B71-030E5A2716E7}" dt="2024-05-26T17:48:25.143" v="137" actId="1076"/>
          <ac:spMkLst>
            <pc:docMk/>
            <pc:sldMk cId="2861711858" sldId="269"/>
            <ac:spMk id="9" creationId="{CA734644-5249-043B-37DB-03CC33D4B420}"/>
          </ac:spMkLst>
        </pc:spChg>
        <pc:picChg chg="mod">
          <ac:chgData name="Wanyi Lai" userId="b9141c39d24f4df0" providerId="LiveId" clId="{058BCB1D-807D-4C03-8B71-030E5A2716E7}" dt="2024-05-26T17:48:20.003" v="136" actId="1076"/>
          <ac:picMkLst>
            <pc:docMk/>
            <pc:sldMk cId="2861711858" sldId="269"/>
            <ac:picMk id="6" creationId="{A9CEBDC3-B134-2E6D-8073-406C48C92275}"/>
          </ac:picMkLst>
        </pc:picChg>
      </pc:sldChg>
      <pc:sldChg chg="modSp mod">
        <pc:chgData name="Wanyi Lai" userId="b9141c39d24f4df0" providerId="LiveId" clId="{058BCB1D-807D-4C03-8B71-030E5A2716E7}" dt="2024-05-26T17:57:20.861" v="160" actId="20577"/>
        <pc:sldMkLst>
          <pc:docMk/>
          <pc:sldMk cId="2622643697" sldId="274"/>
        </pc:sldMkLst>
        <pc:spChg chg="mod">
          <ac:chgData name="Wanyi Lai" userId="b9141c39d24f4df0" providerId="LiveId" clId="{058BCB1D-807D-4C03-8B71-030E5A2716E7}" dt="2024-05-26T17:57:20.861" v="160" actId="20577"/>
          <ac:spMkLst>
            <pc:docMk/>
            <pc:sldMk cId="2622643697" sldId="274"/>
            <ac:spMk id="3" creationId="{BBA912D7-9F7A-E335-5165-8333E7516336}"/>
          </ac:spMkLst>
        </pc:spChg>
      </pc:sldChg>
      <pc:sldChg chg="modSp mod">
        <pc:chgData name="Wanyi Lai" userId="b9141c39d24f4df0" providerId="LiveId" clId="{058BCB1D-807D-4C03-8B71-030E5A2716E7}" dt="2024-05-26T17:58:54.395" v="162" actId="27636"/>
        <pc:sldMkLst>
          <pc:docMk/>
          <pc:sldMk cId="3202550412" sldId="278"/>
        </pc:sldMkLst>
        <pc:spChg chg="mod">
          <ac:chgData name="Wanyi Lai" userId="b9141c39d24f4df0" providerId="LiveId" clId="{058BCB1D-807D-4C03-8B71-030E5A2716E7}" dt="2024-05-26T17:58:54.395" v="162" actId="27636"/>
          <ac:spMkLst>
            <pc:docMk/>
            <pc:sldMk cId="3202550412" sldId="278"/>
            <ac:spMk id="3" creationId="{F7ED1220-AF62-ABD4-C525-6A836129A5DD}"/>
          </ac:spMkLst>
        </pc:spChg>
      </pc:sldChg>
      <pc:sldChg chg="modSp mod">
        <pc:chgData name="Wanyi Lai" userId="b9141c39d24f4df0" providerId="LiveId" clId="{058BCB1D-807D-4C03-8B71-030E5A2716E7}" dt="2024-05-26T18:07:28.784" v="200" actId="1076"/>
        <pc:sldMkLst>
          <pc:docMk/>
          <pc:sldMk cId="164161038" sldId="282"/>
        </pc:sldMkLst>
        <pc:spChg chg="mod">
          <ac:chgData name="Wanyi Lai" userId="b9141c39d24f4df0" providerId="LiveId" clId="{058BCB1D-807D-4C03-8B71-030E5A2716E7}" dt="2024-05-26T18:07:26.994" v="199" actId="14100"/>
          <ac:spMkLst>
            <pc:docMk/>
            <pc:sldMk cId="164161038" sldId="282"/>
            <ac:spMk id="3" creationId="{B32BC9D4-3B35-C04C-9183-E2DF231100BB}"/>
          </ac:spMkLst>
        </pc:spChg>
        <pc:picChg chg="mod">
          <ac:chgData name="Wanyi Lai" userId="b9141c39d24f4df0" providerId="LiveId" clId="{058BCB1D-807D-4C03-8B71-030E5A2716E7}" dt="2024-05-26T18:07:28.784" v="200" actId="1076"/>
          <ac:picMkLst>
            <pc:docMk/>
            <pc:sldMk cId="164161038" sldId="282"/>
            <ac:picMk id="4" creationId="{AEFDC170-B27A-12A4-49C4-FBA13930E5B6}"/>
          </ac:picMkLst>
        </pc:picChg>
      </pc:sldChg>
      <pc:sldChg chg="modSp mod">
        <pc:chgData name="Wanyi Lai" userId="b9141c39d24f4df0" providerId="LiveId" clId="{058BCB1D-807D-4C03-8B71-030E5A2716E7}" dt="2024-05-26T18:02:29.688" v="167" actId="27636"/>
        <pc:sldMkLst>
          <pc:docMk/>
          <pc:sldMk cId="34916690" sldId="309"/>
        </pc:sldMkLst>
        <pc:spChg chg="mod">
          <ac:chgData name="Wanyi Lai" userId="b9141c39d24f4df0" providerId="LiveId" clId="{058BCB1D-807D-4C03-8B71-030E5A2716E7}" dt="2024-05-26T18:02:29.688" v="167" actId="27636"/>
          <ac:spMkLst>
            <pc:docMk/>
            <pc:sldMk cId="34916690" sldId="309"/>
            <ac:spMk id="3" creationId="{0418ECE4-373F-CDCD-3EE0-0EE5798BFB81}"/>
          </ac:spMkLst>
        </pc:spChg>
      </pc:sldChg>
      <pc:sldChg chg="modSp mod">
        <pc:chgData name="Wanyi Lai" userId="b9141c39d24f4df0" providerId="LiveId" clId="{058BCB1D-807D-4C03-8B71-030E5A2716E7}" dt="2024-05-26T17:54:21.799" v="140" actId="27636"/>
        <pc:sldMkLst>
          <pc:docMk/>
          <pc:sldMk cId="2251588919" sldId="323"/>
        </pc:sldMkLst>
        <pc:spChg chg="mod">
          <ac:chgData name="Wanyi Lai" userId="b9141c39d24f4df0" providerId="LiveId" clId="{058BCB1D-807D-4C03-8B71-030E5A2716E7}" dt="2024-05-26T17:54:21.799" v="140" actId="27636"/>
          <ac:spMkLst>
            <pc:docMk/>
            <pc:sldMk cId="2251588919" sldId="323"/>
            <ac:spMk id="3" creationId="{A18AA9E9-8C55-5C50-EF11-E7FD57DA97A3}"/>
          </ac:spMkLst>
        </pc:spChg>
      </pc:sldChg>
    </pc:docChg>
  </pc:docChgLst>
  <pc:docChgLst>
    <pc:chgData name="Wanyi Lai" userId="b9141c39d24f4df0" providerId="LiveId" clId="{6B66F2FC-4DBC-4499-B72D-8D985CE95598}"/>
    <pc:docChg chg="undo custSel addSld delSld modSld sldOrd">
      <pc:chgData name="Wanyi Lai" userId="b9141c39d24f4df0" providerId="LiveId" clId="{6B66F2FC-4DBC-4499-B72D-8D985CE95598}" dt="2023-09-15T18:03:04.856" v="829" actId="20577"/>
      <pc:docMkLst>
        <pc:docMk/>
      </pc:docMkLst>
      <pc:sldChg chg="modSp mod">
        <pc:chgData name="Wanyi Lai" userId="b9141c39d24f4df0" providerId="LiveId" clId="{6B66F2FC-4DBC-4499-B72D-8D985CE95598}" dt="2023-09-14T20:13:49.781" v="224" actId="27636"/>
        <pc:sldMkLst>
          <pc:docMk/>
          <pc:sldMk cId="908390500" sldId="257"/>
        </pc:sldMkLst>
        <pc:spChg chg="mod">
          <ac:chgData name="Wanyi Lai" userId="b9141c39d24f4df0" providerId="LiveId" clId="{6B66F2FC-4DBC-4499-B72D-8D985CE95598}" dt="2023-09-14T20:13:49.781" v="224" actId="27636"/>
          <ac:spMkLst>
            <pc:docMk/>
            <pc:sldMk cId="908390500" sldId="257"/>
            <ac:spMk id="3" creationId="{6863DDC3-8D2B-406F-4563-6079F6E87CF2}"/>
          </ac:spMkLst>
        </pc:spChg>
      </pc:sldChg>
      <pc:sldChg chg="delSp modSp mod">
        <pc:chgData name="Wanyi Lai" userId="b9141c39d24f4df0" providerId="LiveId" clId="{6B66F2FC-4DBC-4499-B72D-8D985CE95598}" dt="2023-09-15T17:59:40.082" v="823" actId="14100"/>
        <pc:sldMkLst>
          <pc:docMk/>
          <pc:sldMk cId="2901019003" sldId="258"/>
        </pc:sldMkLst>
        <pc:spChg chg="mod">
          <ac:chgData name="Wanyi Lai" userId="b9141c39d24f4df0" providerId="LiveId" clId="{6B66F2FC-4DBC-4499-B72D-8D985CE95598}" dt="2023-09-15T17:59:40.082" v="823" actId="14100"/>
          <ac:spMkLst>
            <pc:docMk/>
            <pc:sldMk cId="2901019003" sldId="258"/>
            <ac:spMk id="3" creationId="{0EF813FD-45B4-9BA0-A522-D7281F6D7DFC}"/>
          </ac:spMkLst>
        </pc:spChg>
        <pc:picChg chg="del">
          <ac:chgData name="Wanyi Lai" userId="b9141c39d24f4df0" providerId="LiveId" clId="{6B66F2FC-4DBC-4499-B72D-8D985CE95598}" dt="2023-09-14T20:19:47.501" v="233" actId="21"/>
          <ac:picMkLst>
            <pc:docMk/>
            <pc:sldMk cId="2901019003" sldId="258"/>
            <ac:picMk id="5" creationId="{19EAB893-A8AF-8870-D39E-772B4CF0903C}"/>
          </ac:picMkLst>
        </pc:picChg>
      </pc:sldChg>
      <pc:sldChg chg="modSp mod">
        <pc:chgData name="Wanyi Lai" userId="b9141c39d24f4df0" providerId="LiveId" clId="{6B66F2FC-4DBC-4499-B72D-8D985CE95598}" dt="2023-09-14T21:46:08.049" v="728" actId="14100"/>
        <pc:sldMkLst>
          <pc:docMk/>
          <pc:sldMk cId="1236147372" sldId="259"/>
        </pc:sldMkLst>
        <pc:spChg chg="mod">
          <ac:chgData name="Wanyi Lai" userId="b9141c39d24f4df0" providerId="LiveId" clId="{6B66F2FC-4DBC-4499-B72D-8D985CE95598}" dt="2023-09-14T21:46:08.049" v="728" actId="14100"/>
          <ac:spMkLst>
            <pc:docMk/>
            <pc:sldMk cId="1236147372" sldId="259"/>
            <ac:spMk id="7" creationId="{3165D525-0ADE-130C-8C85-86537E6AB08A}"/>
          </ac:spMkLst>
        </pc:spChg>
      </pc:sldChg>
      <pc:sldChg chg="add del">
        <pc:chgData name="Wanyi Lai" userId="b9141c39d24f4df0" providerId="LiveId" clId="{6B66F2FC-4DBC-4499-B72D-8D985CE95598}" dt="2023-09-14T20:21:47.043" v="247" actId="47"/>
        <pc:sldMkLst>
          <pc:docMk/>
          <pc:sldMk cId="3853272146" sldId="260"/>
        </pc:sldMkLst>
      </pc:sldChg>
      <pc:sldChg chg="modSp mod">
        <pc:chgData name="Wanyi Lai" userId="b9141c39d24f4df0" providerId="LiveId" clId="{6B66F2FC-4DBC-4499-B72D-8D985CE95598}" dt="2023-09-14T20:43:52.409" v="378" actId="20577"/>
        <pc:sldMkLst>
          <pc:docMk/>
          <pc:sldMk cId="3136576409" sldId="264"/>
        </pc:sldMkLst>
        <pc:spChg chg="mod">
          <ac:chgData name="Wanyi Lai" userId="b9141c39d24f4df0" providerId="LiveId" clId="{6B66F2FC-4DBC-4499-B72D-8D985CE95598}" dt="2023-09-14T20:43:52.409" v="378" actId="20577"/>
          <ac:spMkLst>
            <pc:docMk/>
            <pc:sldMk cId="3136576409" sldId="264"/>
            <ac:spMk id="3" creationId="{19707BBA-C082-4B4C-6F7C-2F2F49723694}"/>
          </ac:spMkLst>
        </pc:spChg>
      </pc:sldChg>
      <pc:sldChg chg="modSp mod">
        <pc:chgData name="Wanyi Lai" userId="b9141c39d24f4df0" providerId="LiveId" clId="{6B66F2FC-4DBC-4499-B72D-8D985CE95598}" dt="2023-09-14T20:46:55.143" v="456" actId="20577"/>
        <pc:sldMkLst>
          <pc:docMk/>
          <pc:sldMk cId="1338434212" sldId="266"/>
        </pc:sldMkLst>
        <pc:spChg chg="mod">
          <ac:chgData name="Wanyi Lai" userId="b9141c39d24f4df0" providerId="LiveId" clId="{6B66F2FC-4DBC-4499-B72D-8D985CE95598}" dt="2023-09-14T20:46:55.143" v="456" actId="20577"/>
          <ac:spMkLst>
            <pc:docMk/>
            <pc:sldMk cId="1338434212" sldId="266"/>
            <ac:spMk id="3" creationId="{19707BBA-C082-4B4C-6F7C-2F2F49723694}"/>
          </ac:spMkLst>
        </pc:spChg>
      </pc:sldChg>
      <pc:sldChg chg="modSp mod">
        <pc:chgData name="Wanyi Lai" userId="b9141c39d24f4df0" providerId="LiveId" clId="{6B66F2FC-4DBC-4499-B72D-8D985CE95598}" dt="2023-09-14T20:41:14.713" v="314" actId="20577"/>
        <pc:sldMkLst>
          <pc:docMk/>
          <pc:sldMk cId="2579805820" sldId="268"/>
        </pc:sldMkLst>
        <pc:spChg chg="mod">
          <ac:chgData name="Wanyi Lai" userId="b9141c39d24f4df0" providerId="LiveId" clId="{6B66F2FC-4DBC-4499-B72D-8D985CE95598}" dt="2023-09-14T20:41:14.713" v="314" actId="20577"/>
          <ac:spMkLst>
            <pc:docMk/>
            <pc:sldMk cId="2579805820" sldId="268"/>
            <ac:spMk id="3" creationId="{ADE90B69-C3EB-9C8E-07AD-67D6A55107EA}"/>
          </ac:spMkLst>
        </pc:spChg>
      </pc:sldChg>
      <pc:sldChg chg="addSp delSp modSp mod">
        <pc:chgData name="Wanyi Lai" userId="b9141c39d24f4df0" providerId="LiveId" clId="{6B66F2FC-4DBC-4499-B72D-8D985CE95598}" dt="2023-09-14T20:53:11.273" v="491" actId="1076"/>
        <pc:sldMkLst>
          <pc:docMk/>
          <pc:sldMk cId="2861711858" sldId="269"/>
        </pc:sldMkLst>
        <pc:spChg chg="mod">
          <ac:chgData name="Wanyi Lai" userId="b9141c39d24f4df0" providerId="LiveId" clId="{6B66F2FC-4DBC-4499-B72D-8D985CE95598}" dt="2023-09-14T20:53:09.889" v="490" actId="1076"/>
          <ac:spMkLst>
            <pc:docMk/>
            <pc:sldMk cId="2861711858" sldId="269"/>
            <ac:spMk id="9" creationId="{CA734644-5249-043B-37DB-03CC33D4B420}"/>
          </ac:spMkLst>
        </pc:spChg>
        <pc:picChg chg="del">
          <ac:chgData name="Wanyi Lai" userId="b9141c39d24f4df0" providerId="LiveId" clId="{6B66F2FC-4DBC-4499-B72D-8D985CE95598}" dt="2023-09-14T20:51:35.442" v="457" actId="478"/>
          <ac:picMkLst>
            <pc:docMk/>
            <pc:sldMk cId="2861711858" sldId="269"/>
            <ac:picMk id="3" creationId="{D3E6D231-0F57-FBD6-D7D3-B2B8B9A4567A}"/>
          </ac:picMkLst>
        </pc:picChg>
        <pc:picChg chg="add del">
          <ac:chgData name="Wanyi Lai" userId="b9141c39d24f4df0" providerId="LiveId" clId="{6B66F2FC-4DBC-4499-B72D-8D985CE95598}" dt="2023-09-14T20:51:56.634" v="459" actId="478"/>
          <ac:picMkLst>
            <pc:docMk/>
            <pc:sldMk cId="2861711858" sldId="269"/>
            <ac:picMk id="4" creationId="{71466C90-68D8-0292-37D0-B1E2E453787F}"/>
          </ac:picMkLst>
        </pc:picChg>
        <pc:picChg chg="add mod">
          <ac:chgData name="Wanyi Lai" userId="b9141c39d24f4df0" providerId="LiveId" clId="{6B66F2FC-4DBC-4499-B72D-8D985CE95598}" dt="2023-09-14T20:53:11.273" v="491" actId="1076"/>
          <ac:picMkLst>
            <pc:docMk/>
            <pc:sldMk cId="2861711858" sldId="269"/>
            <ac:picMk id="6" creationId="{A9CEBDC3-B134-2E6D-8073-406C48C92275}"/>
          </ac:picMkLst>
        </pc:picChg>
      </pc:sldChg>
      <pc:sldChg chg="modSp mod">
        <pc:chgData name="Wanyi Lai" userId="b9141c39d24f4df0" providerId="LiveId" clId="{6B66F2FC-4DBC-4499-B72D-8D985CE95598}" dt="2023-09-14T21:08:55.924" v="503" actId="1076"/>
        <pc:sldMkLst>
          <pc:docMk/>
          <pc:sldMk cId="4116568750" sldId="270"/>
        </pc:sldMkLst>
        <pc:spChg chg="mod">
          <ac:chgData name="Wanyi Lai" userId="b9141c39d24f4df0" providerId="LiveId" clId="{6B66F2FC-4DBC-4499-B72D-8D985CE95598}" dt="2023-09-14T21:08:53.727" v="502" actId="14100"/>
          <ac:spMkLst>
            <pc:docMk/>
            <pc:sldMk cId="4116568750" sldId="270"/>
            <ac:spMk id="2" creationId="{B9126793-24DC-C760-EBBA-DEDAB82933A8}"/>
          </ac:spMkLst>
        </pc:spChg>
        <pc:picChg chg="mod">
          <ac:chgData name="Wanyi Lai" userId="b9141c39d24f4df0" providerId="LiveId" clId="{6B66F2FC-4DBC-4499-B72D-8D985CE95598}" dt="2023-09-14T21:08:55.924" v="503" actId="1076"/>
          <ac:picMkLst>
            <pc:docMk/>
            <pc:sldMk cId="4116568750" sldId="270"/>
            <ac:picMk id="7" creationId="{3BA5C8E4-C65E-5C83-EE40-B8AA273EA168}"/>
          </ac:picMkLst>
        </pc:picChg>
      </pc:sldChg>
      <pc:sldChg chg="modSp add mod ord">
        <pc:chgData name="Wanyi Lai" userId="b9141c39d24f4df0" providerId="LiveId" clId="{6B66F2FC-4DBC-4499-B72D-8D985CE95598}" dt="2023-09-14T19:17:41.104" v="156" actId="20577"/>
        <pc:sldMkLst>
          <pc:docMk/>
          <pc:sldMk cId="294352091" sldId="272"/>
        </pc:sldMkLst>
        <pc:spChg chg="mod">
          <ac:chgData name="Wanyi Lai" userId="b9141c39d24f4df0" providerId="LiveId" clId="{6B66F2FC-4DBC-4499-B72D-8D985CE95598}" dt="2023-09-14T19:17:35.870" v="135" actId="20577"/>
          <ac:spMkLst>
            <pc:docMk/>
            <pc:sldMk cId="294352091" sldId="272"/>
            <ac:spMk id="2" creationId="{AD4E7FEC-DE78-F35E-18E1-583E1D7A51F1}"/>
          </ac:spMkLst>
        </pc:spChg>
        <pc:spChg chg="mod">
          <ac:chgData name="Wanyi Lai" userId="b9141c39d24f4df0" providerId="LiveId" clId="{6B66F2FC-4DBC-4499-B72D-8D985CE95598}" dt="2023-09-14T19:17:41.104" v="156" actId="20577"/>
          <ac:spMkLst>
            <pc:docMk/>
            <pc:sldMk cId="294352091" sldId="272"/>
            <ac:spMk id="3" creationId="{59C148CD-96BE-5F6E-9816-864287CC6158}"/>
          </ac:spMkLst>
        </pc:spChg>
      </pc:sldChg>
      <pc:sldChg chg="del">
        <pc:chgData name="Wanyi Lai" userId="b9141c39d24f4df0" providerId="LiveId" clId="{6B66F2FC-4DBC-4499-B72D-8D985CE95598}" dt="2023-09-14T19:17:17.289" v="124" actId="2696"/>
        <pc:sldMkLst>
          <pc:docMk/>
          <pc:sldMk cId="4082720287" sldId="272"/>
        </pc:sldMkLst>
      </pc:sldChg>
      <pc:sldChg chg="addSp modSp mod">
        <pc:chgData name="Wanyi Lai" userId="b9141c39d24f4df0" providerId="LiveId" clId="{6B66F2FC-4DBC-4499-B72D-8D985CE95598}" dt="2023-09-14T21:10:44.045" v="527" actId="14100"/>
        <pc:sldMkLst>
          <pc:docMk/>
          <pc:sldMk cId="3466041608" sldId="275"/>
        </pc:sldMkLst>
        <pc:spChg chg="mod">
          <ac:chgData name="Wanyi Lai" userId="b9141c39d24f4df0" providerId="LiveId" clId="{6B66F2FC-4DBC-4499-B72D-8D985CE95598}" dt="2023-09-14T21:08:05.770" v="492" actId="21"/>
          <ac:spMkLst>
            <pc:docMk/>
            <pc:sldMk cId="3466041608" sldId="275"/>
            <ac:spMk id="3" creationId="{98FD42FB-E263-4675-A21F-35DD0AA5CE3A}"/>
          </ac:spMkLst>
        </pc:spChg>
        <pc:picChg chg="add mod">
          <ac:chgData name="Wanyi Lai" userId="b9141c39d24f4df0" providerId="LiveId" clId="{6B66F2FC-4DBC-4499-B72D-8D985CE95598}" dt="2023-09-14T21:10:41.830" v="526" actId="1076"/>
          <ac:picMkLst>
            <pc:docMk/>
            <pc:sldMk cId="3466041608" sldId="275"/>
            <ac:picMk id="4" creationId="{354BD8BB-8218-38B5-EF66-679B9BC4B27F}"/>
          </ac:picMkLst>
        </pc:picChg>
        <pc:picChg chg="add mod">
          <ac:chgData name="Wanyi Lai" userId="b9141c39d24f4df0" providerId="LiveId" clId="{6B66F2FC-4DBC-4499-B72D-8D985CE95598}" dt="2023-09-14T21:10:44.045" v="527" actId="14100"/>
          <ac:picMkLst>
            <pc:docMk/>
            <pc:sldMk cId="3466041608" sldId="275"/>
            <ac:picMk id="5" creationId="{435568FB-B3B9-9AC8-82CB-54BED79C1C1A}"/>
          </ac:picMkLst>
        </pc:picChg>
      </pc:sldChg>
      <pc:sldChg chg="modSp mod">
        <pc:chgData name="Wanyi Lai" userId="b9141c39d24f4df0" providerId="LiveId" clId="{6B66F2FC-4DBC-4499-B72D-8D985CE95598}" dt="2023-09-14T21:21:25.207" v="613" actId="1076"/>
        <pc:sldMkLst>
          <pc:docMk/>
          <pc:sldMk cId="3202550412" sldId="278"/>
        </pc:sldMkLst>
        <pc:spChg chg="mod">
          <ac:chgData name="Wanyi Lai" userId="b9141c39d24f4df0" providerId="LiveId" clId="{6B66F2FC-4DBC-4499-B72D-8D985CE95598}" dt="2023-09-14T21:21:21.794" v="612" actId="27636"/>
          <ac:spMkLst>
            <pc:docMk/>
            <pc:sldMk cId="3202550412" sldId="278"/>
            <ac:spMk id="3" creationId="{F7ED1220-AF62-ABD4-C525-6A836129A5DD}"/>
          </ac:spMkLst>
        </pc:spChg>
        <pc:picChg chg="mod">
          <ac:chgData name="Wanyi Lai" userId="b9141c39d24f4df0" providerId="LiveId" clId="{6B66F2FC-4DBC-4499-B72D-8D985CE95598}" dt="2023-09-14T21:21:25.207" v="613" actId="1076"/>
          <ac:picMkLst>
            <pc:docMk/>
            <pc:sldMk cId="3202550412" sldId="278"/>
            <ac:picMk id="7" creationId="{0BBC5332-D84F-E25A-BD87-44D72C79AB45}"/>
          </ac:picMkLst>
        </pc:picChg>
      </pc:sldChg>
      <pc:sldChg chg="modSp mod">
        <pc:chgData name="Wanyi Lai" userId="b9141c39d24f4df0" providerId="LiveId" clId="{6B66F2FC-4DBC-4499-B72D-8D985CE95598}" dt="2023-09-14T21:20:04.029" v="596" actId="20577"/>
        <pc:sldMkLst>
          <pc:docMk/>
          <pc:sldMk cId="1248081681" sldId="279"/>
        </pc:sldMkLst>
        <pc:spChg chg="mod">
          <ac:chgData name="Wanyi Lai" userId="b9141c39d24f4df0" providerId="LiveId" clId="{6B66F2FC-4DBC-4499-B72D-8D985CE95598}" dt="2023-09-14T21:20:04.029" v="596" actId="20577"/>
          <ac:spMkLst>
            <pc:docMk/>
            <pc:sldMk cId="1248081681" sldId="279"/>
            <ac:spMk id="3" creationId="{866422F3-2623-4AFA-03C8-7726A5F9BB1D}"/>
          </ac:spMkLst>
        </pc:spChg>
      </pc:sldChg>
      <pc:sldChg chg="modSp del mod ord">
        <pc:chgData name="Wanyi Lai" userId="b9141c39d24f4df0" providerId="LiveId" clId="{6B66F2FC-4DBC-4499-B72D-8D985CE95598}" dt="2023-09-14T21:21:05.815" v="607" actId="47"/>
        <pc:sldMkLst>
          <pc:docMk/>
          <pc:sldMk cId="4133005144" sldId="280"/>
        </pc:sldMkLst>
        <pc:spChg chg="mod">
          <ac:chgData name="Wanyi Lai" userId="b9141c39d24f4df0" providerId="LiveId" clId="{6B66F2FC-4DBC-4499-B72D-8D985CE95598}" dt="2023-09-14T21:20:54.263" v="599" actId="21"/>
          <ac:spMkLst>
            <pc:docMk/>
            <pc:sldMk cId="4133005144" sldId="280"/>
            <ac:spMk id="3" creationId="{37DCD795-B3B5-7CB9-15F9-743D6034EF18}"/>
          </ac:spMkLst>
        </pc:spChg>
      </pc:sldChg>
      <pc:sldChg chg="addSp modSp mod">
        <pc:chgData name="Wanyi Lai" userId="b9141c39d24f4df0" providerId="LiveId" clId="{6B66F2FC-4DBC-4499-B72D-8D985CE95598}" dt="2023-09-14T21:36:19.499" v="696" actId="20577"/>
        <pc:sldMkLst>
          <pc:docMk/>
          <pc:sldMk cId="164161038" sldId="282"/>
        </pc:sldMkLst>
        <pc:spChg chg="mod">
          <ac:chgData name="Wanyi Lai" userId="b9141c39d24f4df0" providerId="LiveId" clId="{6B66F2FC-4DBC-4499-B72D-8D985CE95598}" dt="2023-09-14T21:36:19.499" v="696" actId="20577"/>
          <ac:spMkLst>
            <pc:docMk/>
            <pc:sldMk cId="164161038" sldId="282"/>
            <ac:spMk id="3" creationId="{B32BC9D4-3B35-C04C-9183-E2DF231100BB}"/>
          </ac:spMkLst>
        </pc:spChg>
        <pc:picChg chg="add mod">
          <ac:chgData name="Wanyi Lai" userId="b9141c39d24f4df0" providerId="LiveId" clId="{6B66F2FC-4DBC-4499-B72D-8D985CE95598}" dt="2023-09-14T21:35:47.389" v="659" actId="1076"/>
          <ac:picMkLst>
            <pc:docMk/>
            <pc:sldMk cId="164161038" sldId="282"/>
            <ac:picMk id="4" creationId="{AEFDC170-B27A-12A4-49C4-FBA13930E5B6}"/>
          </ac:picMkLst>
        </pc:picChg>
      </pc:sldChg>
      <pc:sldChg chg="delSp modSp add del mod">
        <pc:chgData name="Wanyi Lai" userId="b9141c39d24f4df0" providerId="LiveId" clId="{6B66F2FC-4DBC-4499-B72D-8D985CE95598}" dt="2023-09-14T21:37:07.118" v="697" actId="47"/>
        <pc:sldMkLst>
          <pc:docMk/>
          <pc:sldMk cId="3870343999" sldId="284"/>
        </pc:sldMkLst>
        <pc:spChg chg="mod">
          <ac:chgData name="Wanyi Lai" userId="b9141c39d24f4df0" providerId="LiveId" clId="{6B66F2FC-4DBC-4499-B72D-8D985CE95598}" dt="2023-09-14T21:33:20.045" v="619" actId="21"/>
          <ac:spMkLst>
            <pc:docMk/>
            <pc:sldMk cId="3870343999" sldId="284"/>
            <ac:spMk id="3" creationId="{74CD328C-4CE5-EB84-3877-56764D34C2D8}"/>
          </ac:spMkLst>
        </pc:spChg>
        <pc:picChg chg="del">
          <ac:chgData name="Wanyi Lai" userId="b9141c39d24f4df0" providerId="LiveId" clId="{6B66F2FC-4DBC-4499-B72D-8D985CE95598}" dt="2023-09-14T21:34:07.755" v="633" actId="21"/>
          <ac:picMkLst>
            <pc:docMk/>
            <pc:sldMk cId="3870343999" sldId="284"/>
            <ac:picMk id="5" creationId="{5F2C70B6-18B4-A235-7779-36CC90ECA0D2}"/>
          </ac:picMkLst>
        </pc:picChg>
      </pc:sldChg>
      <pc:sldChg chg="delSp del mod">
        <pc:chgData name="Wanyi Lai" userId="b9141c39d24f4df0" providerId="LiveId" clId="{6B66F2FC-4DBC-4499-B72D-8D985CE95598}" dt="2023-09-14T21:10:26.169" v="521" actId="47"/>
        <pc:sldMkLst>
          <pc:docMk/>
          <pc:sldMk cId="3843969008" sldId="285"/>
        </pc:sldMkLst>
        <pc:picChg chg="del">
          <ac:chgData name="Wanyi Lai" userId="b9141c39d24f4df0" providerId="LiveId" clId="{6B66F2FC-4DBC-4499-B72D-8D985CE95598}" dt="2023-09-14T21:10:12.476" v="516" actId="21"/>
          <ac:picMkLst>
            <pc:docMk/>
            <pc:sldMk cId="3843969008" sldId="285"/>
            <ac:picMk id="4" creationId="{0C0E75DC-6197-6FE6-4060-55603EB8C890}"/>
          </ac:picMkLst>
        </pc:picChg>
        <pc:picChg chg="del">
          <ac:chgData name="Wanyi Lai" userId="b9141c39d24f4df0" providerId="LiveId" clId="{6B66F2FC-4DBC-4499-B72D-8D985CE95598}" dt="2023-09-14T21:10:21.235" v="519" actId="21"/>
          <ac:picMkLst>
            <pc:docMk/>
            <pc:sldMk cId="3843969008" sldId="285"/>
            <ac:picMk id="5" creationId="{4CF4510E-978A-C638-8A99-14C6C9C7C932}"/>
          </ac:picMkLst>
        </pc:picChg>
      </pc:sldChg>
      <pc:sldChg chg="addSp delSp modSp mod">
        <pc:chgData name="Wanyi Lai" userId="b9141c39d24f4df0" providerId="LiveId" clId="{6B66F2FC-4DBC-4499-B72D-8D985CE95598}" dt="2023-09-14T21:44:55.732" v="726" actId="1076"/>
        <pc:sldMkLst>
          <pc:docMk/>
          <pc:sldMk cId="3392714261" sldId="295"/>
        </pc:sldMkLst>
        <pc:spChg chg="mod">
          <ac:chgData name="Wanyi Lai" userId="b9141c39d24f4df0" providerId="LiveId" clId="{6B66F2FC-4DBC-4499-B72D-8D985CE95598}" dt="2023-09-14T21:44:50.760" v="725" actId="20577"/>
          <ac:spMkLst>
            <pc:docMk/>
            <pc:sldMk cId="3392714261" sldId="295"/>
            <ac:spMk id="3" creationId="{DFADF8C8-9CDD-EEDA-F283-CA5C588821E5}"/>
          </ac:spMkLst>
        </pc:spChg>
        <pc:picChg chg="add del mod">
          <ac:chgData name="Wanyi Lai" userId="b9141c39d24f4df0" providerId="LiveId" clId="{6B66F2FC-4DBC-4499-B72D-8D985CE95598}" dt="2023-09-14T21:41:13.854" v="711"/>
          <ac:picMkLst>
            <pc:docMk/>
            <pc:sldMk cId="3392714261" sldId="295"/>
            <ac:picMk id="4" creationId="{0C91D7C4-3650-7A9F-EA54-4BEA90CA0CA3}"/>
          </ac:picMkLst>
        </pc:picChg>
        <pc:picChg chg="add mod">
          <ac:chgData name="Wanyi Lai" userId="b9141c39d24f4df0" providerId="LiveId" clId="{6B66F2FC-4DBC-4499-B72D-8D985CE95598}" dt="2023-09-14T21:44:55.732" v="726" actId="1076"/>
          <ac:picMkLst>
            <pc:docMk/>
            <pc:sldMk cId="3392714261" sldId="295"/>
            <ac:picMk id="5" creationId="{36518E5E-D43D-BF9F-F0AD-19A841DDC743}"/>
          </ac:picMkLst>
        </pc:picChg>
        <pc:picChg chg="add del mod">
          <ac:chgData name="Wanyi Lai" userId="b9141c39d24f4df0" providerId="LiveId" clId="{6B66F2FC-4DBC-4499-B72D-8D985CE95598}" dt="2023-09-14T21:44:27.727" v="716" actId="478"/>
          <ac:picMkLst>
            <pc:docMk/>
            <pc:sldMk cId="3392714261" sldId="295"/>
            <ac:picMk id="6" creationId="{8074DD7E-E8EE-B1B3-5EC6-DB71BE059AFC}"/>
          </ac:picMkLst>
        </pc:picChg>
      </pc:sldChg>
      <pc:sldChg chg="delSp modSp mod">
        <pc:chgData name="Wanyi Lai" userId="b9141c39d24f4df0" providerId="LiveId" clId="{6B66F2FC-4DBC-4499-B72D-8D985CE95598}" dt="2023-09-14T21:46:51.599" v="733" actId="1076"/>
        <pc:sldMkLst>
          <pc:docMk/>
          <pc:sldMk cId="2546411017" sldId="299"/>
        </pc:sldMkLst>
        <pc:picChg chg="mod">
          <ac:chgData name="Wanyi Lai" userId="b9141c39d24f4df0" providerId="LiveId" clId="{6B66F2FC-4DBC-4499-B72D-8D985CE95598}" dt="2023-09-14T21:46:46.289" v="731" actId="1076"/>
          <ac:picMkLst>
            <pc:docMk/>
            <pc:sldMk cId="2546411017" sldId="299"/>
            <ac:picMk id="3" creationId="{A4894E89-4532-00A8-6D5A-910873BE2298}"/>
          </ac:picMkLst>
        </pc:picChg>
        <pc:picChg chg="mod">
          <ac:chgData name="Wanyi Lai" userId="b9141c39d24f4df0" providerId="LiveId" clId="{6B66F2FC-4DBC-4499-B72D-8D985CE95598}" dt="2023-09-14T21:46:51.599" v="733" actId="1076"/>
          <ac:picMkLst>
            <pc:docMk/>
            <pc:sldMk cId="2546411017" sldId="299"/>
            <ac:picMk id="4" creationId="{061DA1BD-9300-E298-A609-71BCB9C4F08A}"/>
          </ac:picMkLst>
        </pc:picChg>
        <pc:picChg chg="mod">
          <ac:chgData name="Wanyi Lai" userId="b9141c39d24f4df0" providerId="LiveId" clId="{6B66F2FC-4DBC-4499-B72D-8D985CE95598}" dt="2023-09-14T21:46:48.144" v="732" actId="1076"/>
          <ac:picMkLst>
            <pc:docMk/>
            <pc:sldMk cId="2546411017" sldId="299"/>
            <ac:picMk id="11" creationId="{D1580C9E-9EC9-FDE6-18DC-764029DA1352}"/>
          </ac:picMkLst>
        </pc:picChg>
        <pc:picChg chg="del">
          <ac:chgData name="Wanyi Lai" userId="b9141c39d24f4df0" providerId="LiveId" clId="{6B66F2FC-4DBC-4499-B72D-8D985CE95598}" dt="2023-09-14T21:46:40.150" v="729" actId="478"/>
          <ac:picMkLst>
            <pc:docMk/>
            <pc:sldMk cId="2546411017" sldId="299"/>
            <ac:picMk id="13" creationId="{F6DFA434-CD64-33D3-26F0-1CBAD62AADC0}"/>
          </ac:picMkLst>
        </pc:picChg>
      </pc:sldChg>
      <pc:sldChg chg="addSp modSp mod ord modClrScheme chgLayout">
        <pc:chgData name="Wanyi Lai" userId="b9141c39d24f4df0" providerId="LiveId" clId="{6B66F2FC-4DBC-4499-B72D-8D985CE95598}" dt="2023-09-15T18:03:04.856" v="829" actId="20577"/>
        <pc:sldMkLst>
          <pc:docMk/>
          <pc:sldMk cId="3705151542" sldId="303"/>
        </pc:sldMkLst>
        <pc:spChg chg="mod ord">
          <ac:chgData name="Wanyi Lai" userId="b9141c39d24f4df0" providerId="LiveId" clId="{6B66F2FC-4DBC-4499-B72D-8D985CE95598}" dt="2023-09-15T18:03:04.856" v="829" actId="20577"/>
          <ac:spMkLst>
            <pc:docMk/>
            <pc:sldMk cId="3705151542" sldId="303"/>
            <ac:spMk id="2" creationId="{6AEFFDB4-C03E-0526-4D80-6C7EBADEEA8B}"/>
          </ac:spMkLst>
        </pc:spChg>
        <pc:spChg chg="add mod ord">
          <ac:chgData name="Wanyi Lai" userId="b9141c39d24f4df0" providerId="LiveId" clId="{6B66F2FC-4DBC-4499-B72D-8D985CE95598}" dt="2023-09-14T21:51:52.640" v="816" actId="20577"/>
          <ac:spMkLst>
            <pc:docMk/>
            <pc:sldMk cId="3705151542" sldId="303"/>
            <ac:spMk id="4" creationId="{62CEF679-FDDD-ABD3-D1F0-BA66E9915445}"/>
          </ac:spMkLst>
        </pc:spChg>
        <pc:picChg chg="mod">
          <ac:chgData name="Wanyi Lai" userId="b9141c39d24f4df0" providerId="LiveId" clId="{6B66F2FC-4DBC-4499-B72D-8D985CE95598}" dt="2023-09-14T21:51:54.571" v="817" actId="1076"/>
          <ac:picMkLst>
            <pc:docMk/>
            <pc:sldMk cId="3705151542" sldId="303"/>
            <ac:picMk id="3" creationId="{8C0B12AE-C410-2741-CD73-46F587C05081}"/>
          </ac:picMkLst>
        </pc:picChg>
      </pc:sldChg>
      <pc:sldChg chg="modSp mod">
        <pc:chgData name="Wanyi Lai" userId="b9141c39d24f4df0" providerId="LiveId" clId="{6B66F2FC-4DBC-4499-B72D-8D985CE95598}" dt="2023-09-14T21:52:44.247" v="821" actId="1076"/>
        <pc:sldMkLst>
          <pc:docMk/>
          <pc:sldMk cId="3335530674" sldId="304"/>
        </pc:sldMkLst>
        <pc:spChg chg="mod">
          <ac:chgData name="Wanyi Lai" userId="b9141c39d24f4df0" providerId="LiveId" clId="{6B66F2FC-4DBC-4499-B72D-8D985CE95598}" dt="2023-09-14T21:52:42.452" v="820" actId="1076"/>
          <ac:spMkLst>
            <pc:docMk/>
            <pc:sldMk cId="3335530674" sldId="304"/>
            <ac:spMk id="4" creationId="{0E9D5EB1-2F35-B5F2-2C07-83C1B05DDA71}"/>
          </ac:spMkLst>
        </pc:spChg>
        <pc:picChg chg="mod">
          <ac:chgData name="Wanyi Lai" userId="b9141c39d24f4df0" providerId="LiveId" clId="{6B66F2FC-4DBC-4499-B72D-8D985CE95598}" dt="2023-09-14T21:52:44.247" v="821" actId="1076"/>
          <ac:picMkLst>
            <pc:docMk/>
            <pc:sldMk cId="3335530674" sldId="304"/>
            <ac:picMk id="6" creationId="{3ABA5AD3-9C94-6272-A233-EB42D0A50BAF}"/>
          </ac:picMkLst>
        </pc:picChg>
      </pc:sldChg>
      <pc:sldChg chg="addSp delSp modSp mod">
        <pc:chgData name="Wanyi Lai" userId="b9141c39d24f4df0" providerId="LiveId" clId="{6B66F2FC-4DBC-4499-B72D-8D985CE95598}" dt="2023-09-14T19:15:49.596" v="122" actId="14100"/>
        <pc:sldMkLst>
          <pc:docMk/>
          <pc:sldMk cId="3868267626" sldId="305"/>
        </pc:sldMkLst>
        <pc:spChg chg="mod">
          <ac:chgData name="Wanyi Lai" userId="b9141c39d24f4df0" providerId="LiveId" clId="{6B66F2FC-4DBC-4499-B72D-8D985CE95598}" dt="2023-09-14T19:14:16.970" v="97" actId="20577"/>
          <ac:spMkLst>
            <pc:docMk/>
            <pc:sldMk cId="3868267626" sldId="305"/>
            <ac:spMk id="2" creationId="{3ADF5F23-C01C-D137-A944-29B34F4053E9}"/>
          </ac:spMkLst>
        </pc:spChg>
        <pc:spChg chg="mod">
          <ac:chgData name="Wanyi Lai" userId="b9141c39d24f4df0" providerId="LiveId" clId="{6B66F2FC-4DBC-4499-B72D-8D985CE95598}" dt="2023-09-14T19:15:49.596" v="122" actId="14100"/>
          <ac:spMkLst>
            <pc:docMk/>
            <pc:sldMk cId="3868267626" sldId="305"/>
            <ac:spMk id="3" creationId="{902D8646-D0C1-EB7A-1BD2-4362416984B7}"/>
          </ac:spMkLst>
        </pc:spChg>
        <pc:spChg chg="add del mod">
          <ac:chgData name="Wanyi Lai" userId="b9141c39d24f4df0" providerId="LiveId" clId="{6B66F2FC-4DBC-4499-B72D-8D985CE95598}" dt="2023-09-14T19:14:46.447" v="107" actId="22"/>
          <ac:spMkLst>
            <pc:docMk/>
            <pc:sldMk cId="3868267626" sldId="305"/>
            <ac:spMk id="6" creationId="{FCDE0C88-2945-5E5E-8BFD-C8445CC170FC}"/>
          </ac:spMkLst>
        </pc:spChg>
        <pc:picChg chg="add mod">
          <ac:chgData name="Wanyi Lai" userId="b9141c39d24f4df0" providerId="LiveId" clId="{6B66F2FC-4DBC-4499-B72D-8D985CE95598}" dt="2023-09-14T19:15:46.465" v="121" actId="1076"/>
          <ac:picMkLst>
            <pc:docMk/>
            <pc:sldMk cId="3868267626" sldId="305"/>
            <ac:picMk id="4" creationId="{77A29FC1-D4ED-4C4C-71BC-B0B70BD5C9FC}"/>
          </ac:picMkLst>
        </pc:picChg>
      </pc:sldChg>
      <pc:sldChg chg="delSp modSp del mod">
        <pc:chgData name="Wanyi Lai" userId="b9141c39d24f4df0" providerId="LiveId" clId="{6B66F2FC-4DBC-4499-B72D-8D985CE95598}" dt="2023-09-14T21:44:58.858" v="727" actId="47"/>
        <pc:sldMkLst>
          <pc:docMk/>
          <pc:sldMk cId="3611739490" sldId="315"/>
        </pc:sldMkLst>
        <pc:spChg chg="mod">
          <ac:chgData name="Wanyi Lai" userId="b9141c39d24f4df0" providerId="LiveId" clId="{6B66F2FC-4DBC-4499-B72D-8D985CE95598}" dt="2023-09-14T21:44:42.027" v="721" actId="21"/>
          <ac:spMkLst>
            <pc:docMk/>
            <pc:sldMk cId="3611739490" sldId="315"/>
            <ac:spMk id="3" creationId="{0514FCD7-48AA-D72C-E5ED-F87A43A5F89F}"/>
          </ac:spMkLst>
        </pc:spChg>
        <pc:picChg chg="del">
          <ac:chgData name="Wanyi Lai" userId="b9141c39d24f4df0" providerId="LiveId" clId="{6B66F2FC-4DBC-4499-B72D-8D985CE95598}" dt="2023-09-14T21:44:30.286" v="717" actId="21"/>
          <ac:picMkLst>
            <pc:docMk/>
            <pc:sldMk cId="3611739490" sldId="315"/>
            <ac:picMk id="4" creationId="{D71C0B34-5709-FE3D-A713-F3374CFE2135}"/>
          </ac:picMkLst>
        </pc:picChg>
      </pc:sldChg>
      <pc:sldChg chg="addSp delSp modSp del mod ord">
        <pc:chgData name="Wanyi Lai" userId="b9141c39d24f4df0" providerId="LiveId" clId="{6B66F2FC-4DBC-4499-B72D-8D985CE95598}" dt="2023-09-14T21:44:25.215" v="715" actId="47"/>
        <pc:sldMkLst>
          <pc:docMk/>
          <pc:sldMk cId="3881077948" sldId="316"/>
        </pc:sldMkLst>
        <pc:picChg chg="add del mod">
          <ac:chgData name="Wanyi Lai" userId="b9141c39d24f4df0" providerId="LiveId" clId="{6B66F2FC-4DBC-4499-B72D-8D985CE95598}" dt="2023-09-14T21:41:15.975" v="714" actId="21"/>
          <ac:picMkLst>
            <pc:docMk/>
            <pc:sldMk cId="3881077948" sldId="316"/>
            <ac:picMk id="5" creationId="{0C440240-0C60-327F-E24F-C4E8E92E6F52}"/>
          </ac:picMkLst>
        </pc:picChg>
      </pc:sldChg>
      <pc:sldChg chg="addSp delSp modSp new mod modClrScheme chgLayout">
        <pc:chgData name="Wanyi Lai" userId="b9141c39d24f4df0" providerId="LiveId" clId="{6B66F2FC-4DBC-4499-B72D-8D985CE95598}" dt="2023-09-14T20:20:09.623" v="245" actId="1076"/>
        <pc:sldMkLst>
          <pc:docMk/>
          <pc:sldMk cId="77066694" sldId="317"/>
        </pc:sldMkLst>
        <pc:spChg chg="del">
          <ac:chgData name="Wanyi Lai" userId="b9141c39d24f4df0" providerId="LiveId" clId="{6B66F2FC-4DBC-4499-B72D-8D985CE95598}" dt="2023-09-14T20:19:55.018" v="235" actId="700"/>
          <ac:spMkLst>
            <pc:docMk/>
            <pc:sldMk cId="77066694" sldId="317"/>
            <ac:spMk id="2" creationId="{90E2234B-CB80-A312-F0D1-DCAF880E7040}"/>
          </ac:spMkLst>
        </pc:spChg>
        <pc:spChg chg="del">
          <ac:chgData name="Wanyi Lai" userId="b9141c39d24f4df0" providerId="LiveId" clId="{6B66F2FC-4DBC-4499-B72D-8D985CE95598}" dt="2023-09-14T20:19:55.018" v="235" actId="700"/>
          <ac:spMkLst>
            <pc:docMk/>
            <pc:sldMk cId="77066694" sldId="317"/>
            <ac:spMk id="3" creationId="{3CF74EB2-F524-2D57-5B53-7D2EF0C8B02A}"/>
          </ac:spMkLst>
        </pc:spChg>
        <pc:picChg chg="add mod">
          <ac:chgData name="Wanyi Lai" userId="b9141c39d24f4df0" providerId="LiveId" clId="{6B66F2FC-4DBC-4499-B72D-8D985CE95598}" dt="2023-09-14T20:20:08.026" v="244" actId="1076"/>
          <ac:picMkLst>
            <pc:docMk/>
            <pc:sldMk cId="77066694" sldId="317"/>
            <ac:picMk id="5" creationId="{27766A23-72B3-5B10-182A-0159B3286A11}"/>
          </ac:picMkLst>
        </pc:picChg>
        <pc:picChg chg="add mod">
          <ac:chgData name="Wanyi Lai" userId="b9141c39d24f4df0" providerId="LiveId" clId="{6B66F2FC-4DBC-4499-B72D-8D985CE95598}" dt="2023-09-14T20:20:09.623" v="245" actId="1076"/>
          <ac:picMkLst>
            <pc:docMk/>
            <pc:sldMk cId="77066694" sldId="317"/>
            <ac:picMk id="6" creationId="{1865F677-605B-B7E8-BCD9-9AB2E023678B}"/>
          </ac:picMkLst>
        </pc:picChg>
      </pc:sldChg>
      <pc:sldChg chg="addSp delSp modSp new del mod">
        <pc:chgData name="Wanyi Lai" userId="b9141c39d24f4df0" providerId="LiveId" clId="{6B66F2FC-4DBC-4499-B72D-8D985CE95598}" dt="2023-09-14T20:19:30.580" v="230" actId="47"/>
        <pc:sldMkLst>
          <pc:docMk/>
          <pc:sldMk cId="1846258091" sldId="317"/>
        </pc:sldMkLst>
        <pc:picChg chg="add del mod">
          <ac:chgData name="Wanyi Lai" userId="b9141c39d24f4df0" providerId="LiveId" clId="{6B66F2FC-4DBC-4499-B72D-8D985CE95598}" dt="2023-09-14T20:19:28.177" v="229" actId="22"/>
          <ac:picMkLst>
            <pc:docMk/>
            <pc:sldMk cId="1846258091" sldId="317"/>
            <ac:picMk id="3" creationId="{53F63099-B4CB-9D79-149D-88FD0A069BEA}"/>
          </ac:picMkLst>
        </pc:picChg>
      </pc:sldChg>
      <pc:sldChg chg="addSp modSp new mod modClrScheme chgLayout">
        <pc:chgData name="Wanyi Lai" userId="b9141c39d24f4df0" providerId="LiveId" clId="{6B66F2FC-4DBC-4499-B72D-8D985CE95598}" dt="2023-09-14T21:09:34.922" v="515" actId="1076"/>
        <pc:sldMkLst>
          <pc:docMk/>
          <pc:sldMk cId="733146444" sldId="318"/>
        </pc:sldMkLst>
        <pc:spChg chg="add mod">
          <ac:chgData name="Wanyi Lai" userId="b9141c39d24f4df0" providerId="LiveId" clId="{6B66F2FC-4DBC-4499-B72D-8D985CE95598}" dt="2023-09-14T21:09:27.342" v="513" actId="27636"/>
          <ac:spMkLst>
            <pc:docMk/>
            <pc:sldMk cId="733146444" sldId="318"/>
            <ac:spMk id="2" creationId="{B74F11CD-4696-AF55-B02A-19146FCB45DC}"/>
          </ac:spMkLst>
        </pc:spChg>
        <pc:spChg chg="add mod">
          <ac:chgData name="Wanyi Lai" userId="b9141c39d24f4df0" providerId="LiveId" clId="{6B66F2FC-4DBC-4499-B72D-8D985CE95598}" dt="2023-09-14T21:09:34.922" v="515" actId="1076"/>
          <ac:spMkLst>
            <pc:docMk/>
            <pc:sldMk cId="733146444" sldId="318"/>
            <ac:spMk id="3" creationId="{B12C3306-FD05-35D2-04BA-1440703CA7C5}"/>
          </ac:spMkLst>
        </pc:spChg>
        <pc:picChg chg="add mod">
          <ac:chgData name="Wanyi Lai" userId="b9141c39d24f4df0" providerId="LiveId" clId="{6B66F2FC-4DBC-4499-B72D-8D985CE95598}" dt="2023-09-14T21:09:32.003" v="514" actId="1076"/>
          <ac:picMkLst>
            <pc:docMk/>
            <pc:sldMk cId="733146444" sldId="318"/>
            <ac:picMk id="5" creationId="{46155045-491E-186E-9BFB-B454DF70C8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184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8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85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jNIqyyypoj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zo45hWXRWU" TargetMode="External"/><Relationship Id="rId2" Type="http://schemas.openxmlformats.org/officeDocument/2006/relationships/hyperlink" Target="https://www.youtube.com/watch?v=w40XcUP5Kr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8403-EA29-5740-AF44-9807CF81D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Sensation &amp;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5A11E-E892-BEFE-B8A1-AFCFB948D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00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A5C8E4-C65E-5C83-EE40-B8AA273E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33" y="262051"/>
            <a:ext cx="6122348" cy="6057789"/>
          </a:xfrm>
          <a:prstGeom prst="rect">
            <a:avLst/>
          </a:prstGeom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9126793-24DC-C760-EBBA-DEDAB82933A8}"/>
              </a:ext>
            </a:extLst>
          </p:cNvPr>
          <p:cNvSpPr txBox="1">
            <a:spLocks/>
          </p:cNvSpPr>
          <p:nvPr/>
        </p:nvSpPr>
        <p:spPr>
          <a:xfrm>
            <a:off x="6988629" y="251285"/>
            <a:ext cx="4807527" cy="6189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Electromagnetic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Eyes don’t technically see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Pulses of electromagnetic energy strike the eye and perceived as color.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see very small proportion of electromagnetic energy in the world. </a:t>
            </a:r>
          </a:p>
        </p:txBody>
      </p:sp>
    </p:spTree>
    <p:extLst>
      <p:ext uri="{BB962C8B-B14F-4D97-AF65-F5344CB8AC3E}">
        <p14:creationId xmlns:p14="http://schemas.microsoft.com/office/powerpoint/2010/main" val="411656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11CD-4696-AF55-B02A-19146FCB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Trichromatic (Three-Color)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C3306-FD05-35D2-04BA-1440703C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14305"/>
            <a:ext cx="8770571" cy="36515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Retina contains three different color receptors sensitive to red, green, and blue.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stimulated in combination, can produce perception of many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wavelengths: blue/ purple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wavelengths: red/orange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wavelengths: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55045-491E-186E-9BFB-B454DF70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191" y="5705692"/>
            <a:ext cx="4709482" cy="7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4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0BE11AC-6B4E-DE41-D94B-EFA31B56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13" y="2870123"/>
            <a:ext cx="6035084" cy="23687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314023-4307-1802-8882-D2301F86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388A3-CF81-D3BD-C418-D81D74159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49" y="2088915"/>
            <a:ext cx="5267560" cy="4903152"/>
          </a:xfrm>
        </p:spPr>
        <p:txBody>
          <a:bodyPr>
            <a:normAutofit/>
          </a:bodyPr>
          <a:lstStyle/>
          <a:p>
            <a:r>
              <a:rPr lang="en-US" dirty="0"/>
              <a:t>Rods: retinal receptors that detect black, white, and gray.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Necessary for peripheral vision and dim light, when cones don’t respond. </a:t>
            </a:r>
          </a:p>
          <a:p>
            <a:r>
              <a:rPr lang="en-US" dirty="0"/>
              <a:t>Cones: retinal receptors that function in daylight or well-lit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fine detail and give rise to color sensations.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effective in dim light. </a:t>
            </a:r>
          </a:p>
        </p:txBody>
      </p:sp>
    </p:spTree>
    <p:extLst>
      <p:ext uri="{BB962C8B-B14F-4D97-AF65-F5344CB8AC3E}">
        <p14:creationId xmlns:p14="http://schemas.microsoft.com/office/powerpoint/2010/main" val="93047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C01D-EDED-4AEA-F081-7AD44788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Detection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A9E9-8C55-5C50-EF11-E7FD57DA9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371" y="2206171"/>
            <a:ext cx="5461191" cy="465182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2 different colored pencils.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them behind your head.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one at random and slowly bring it over your head and into your field of vision.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to keep your eyes focused straight ahead!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first begin to see the object, can you perceive it’s color?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Cones (color receptors) located in the fovea.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A653F-A5F3-5D93-1426-457D7BD0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62" y="3192917"/>
            <a:ext cx="4207185" cy="21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8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3EB7-A4CC-0CF5-23AB-45801CA9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Opponent Process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12D7-9F7A-E335-5165-8333E7516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103808"/>
            <a:ext cx="5532463" cy="47541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Cones process color through excitatory and inhibitory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Overuse, fatigue, or overstimulation of one color component (red) causes the activation of its opponent (green).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Afterimage occurs because neurons processing red became fatigued, inhibition signal was reduced and green afterimage appeared.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Red-green, blue-yellow, white-black.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8F056-DBDC-6074-AA72-849C5511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39" y="3281498"/>
            <a:ext cx="3847575" cy="22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4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9181-D321-E044-E1F6-9E963EF3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42FB-E263-4675-A21F-35DD0AA5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349781"/>
          </a:xfrm>
        </p:spPr>
        <p:txBody>
          <a:bodyPr>
            <a:normAutofit/>
          </a:bodyPr>
          <a:lstStyle/>
          <a:p>
            <a:r>
              <a:rPr lang="en-US" dirty="0"/>
              <a:t>Inability to distinguish colors.</a:t>
            </a:r>
          </a:p>
          <a:p>
            <a:r>
              <a:rPr lang="en-US" dirty="0"/>
              <a:t>X-chromosome linked recessive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10% of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0.5% of females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BD8BB-8218-38B5-EF66-679B9BC4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18" y="2271626"/>
            <a:ext cx="3691958" cy="231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568FB-B3B9-9AC8-82CB-54BED79C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09" y="4487166"/>
            <a:ext cx="6788038" cy="22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D3D06-FAE8-8A82-06B1-E98B2F6A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382973"/>
            <a:ext cx="10120312" cy="60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C88B-28BB-423C-73C0-7D641517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1220-AF62-ABD4-C525-6A836129A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6" y="2188030"/>
            <a:ext cx="5416808" cy="45103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Sound is a stimulus that travels in waves, which occur as vibrations in the air. </a:t>
            </a:r>
          </a:p>
          <a:p>
            <a:pPr marL="342900" indent="-342900">
              <a:buAutoNum type="arabicPeriod"/>
            </a:pPr>
            <a:r>
              <a:rPr lang="en-US" dirty="0"/>
              <a:t>Outer ear funnels sound waves to ear drum.</a:t>
            </a:r>
          </a:p>
          <a:p>
            <a:pPr marL="342900" indent="-342900">
              <a:buAutoNum type="arabicPeriod"/>
            </a:pPr>
            <a:r>
              <a:rPr lang="en-US" dirty="0"/>
              <a:t>Middle ear picks up vibrations and transmits them to cochlea.</a:t>
            </a:r>
          </a:p>
          <a:p>
            <a:pPr marL="342900" indent="-342900">
              <a:buAutoNum type="arabicPeriod"/>
            </a:pPr>
            <a:r>
              <a:rPr lang="en-US" dirty="0"/>
              <a:t>Vibrations move fluid inside cochlea and causes hair cells on cochlea bend, which generate neural signals. </a:t>
            </a:r>
          </a:p>
          <a:p>
            <a:pPr marL="342900" indent="-342900">
              <a:buAutoNum type="arabicPeriod"/>
            </a:pPr>
            <a:r>
              <a:rPr lang="en-US" dirty="0"/>
              <a:t>Signals sent to auditory cortex of temporal lobe.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C5332-D84F-E25A-BD87-44D72C79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894" y="2707661"/>
            <a:ext cx="4849865" cy="29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5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08F9-958A-FDF7-6590-86BB3B5B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22F3-2623-4AFA-03C8-7726A5F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840" y="2347882"/>
            <a:ext cx="4489891" cy="4416811"/>
          </a:xfrm>
        </p:spPr>
        <p:txBody>
          <a:bodyPr>
            <a:normAutofit/>
          </a:bodyPr>
          <a:lstStyle/>
          <a:p>
            <a:r>
              <a:rPr lang="en-US" dirty="0"/>
              <a:t>Cochlea: small snail shaped structure in inner 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Sounds waves create move the cochlear fluid, bending the hair cells on the surface.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tiny hairs are the sensory receptors that send neural signals to the brain for processing.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AE76C-2CB2-5B60-2003-2FA01B3B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75" y="4270160"/>
            <a:ext cx="2981325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C2364-F116-8DC3-7296-CDFFD1D0B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44" y="2246962"/>
            <a:ext cx="2913095" cy="25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8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7B01-FB60-D3CE-FEC6-BE021C79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ECE4-373F-CDCD-3EE0-0EE5798B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38182"/>
            <a:ext cx="8921931" cy="4567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Damage to hair cells in inner ear accounts for most hearing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Disease, heredity, and exposure to loud noises are common causes of nerve deafness.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Ringing in ears after exposure to loud sounds is ear’s way of letting us know there was possible damage.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Prolonged exposure, short bursts of very loud noise, noises over 85 decibels can cause damage.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98D9-86E9-FD3C-9C83-A6646C3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DDC3-8D2B-406F-4563-6079F6E87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415095"/>
          </a:xfrm>
        </p:spPr>
        <p:txBody>
          <a:bodyPr>
            <a:normAutofit/>
          </a:bodyPr>
          <a:lstStyle/>
          <a:p>
            <a:r>
              <a:rPr lang="en-US" dirty="0"/>
              <a:t>Sensation: process by which body gathers information about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detection of physical energy from our environment and encoding it as neural signals.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Humans sense the world differently from other species. </a:t>
            </a:r>
          </a:p>
          <a:p>
            <a:r>
              <a:rPr lang="en-US" dirty="0"/>
              <a:t>Sensation occurs through sense organs: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the world through sight, hearing, taste, touch, smell.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Purely biological/ physical.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9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unkirk shepard tone">
            <a:hlinkClick r:id="" action="ppaction://media"/>
            <a:extLst>
              <a:ext uri="{FF2B5EF4-FFF2-40B4-BE49-F238E27FC236}">
                <a16:creationId xmlns:a16="http://schemas.microsoft.com/office/drawing/2014/main" id="{9A8AC219-74FA-AF41-7746-B8AD5C8A0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228" y="498935"/>
            <a:ext cx="10203543" cy="57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114B-1D04-3CFF-C10D-4C704F0C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Auditory Illusions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459F-D392-DB3A-7E75-2E0672F67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83" y="2329543"/>
            <a:ext cx="4545873" cy="4713515"/>
          </a:xfrm>
        </p:spPr>
        <p:txBody>
          <a:bodyPr>
            <a:normAutofit/>
          </a:bodyPr>
          <a:lstStyle/>
          <a:p>
            <a:r>
              <a:rPr lang="en-US" dirty="0"/>
              <a:t>Shepard tone</a:t>
            </a:r>
          </a:p>
          <a:p>
            <a:endParaRPr lang="en-US" dirty="0"/>
          </a:p>
          <a:p>
            <a:r>
              <a:rPr lang="en-US" dirty="0"/>
              <a:t>Binaural audio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Soundwaves hit each ear at different times and at different volumes to create the perception of distance.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Experienced through headphones.</a:t>
            </a:r>
          </a:p>
        </p:txBody>
      </p:sp>
      <p:pic>
        <p:nvPicPr>
          <p:cNvPr id="5" name="Super Mario 64 - Endless stairs">
            <a:hlinkClick r:id="" action="ppaction://media"/>
            <a:extLst>
              <a:ext uri="{FF2B5EF4-FFF2-40B4-BE49-F238E27FC236}">
                <a16:creationId xmlns:a16="http://schemas.microsoft.com/office/drawing/2014/main" id="{4EAFDAEE-23D8-F675-EAFA-7B45BB506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8256" y="2590799"/>
            <a:ext cx="6037945" cy="33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F563B-CE52-5E82-CBED-156C6C2D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C9D4-3B35-C04C-9183-E2DF2311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87" y="2220685"/>
            <a:ext cx="9086936" cy="51881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Transduction: sensory neurons in skin send impulse to central nervous system which stimulates motor neurons to react.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Subjective: people experience pain differently.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Emotional component: pain signals go partially to limbic system, where emotions are experienced.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Mind over matter (e.g. endorphins, placebos). </a:t>
            </a:r>
          </a:p>
          <a:p>
            <a:r>
              <a:rPr lang="en-US" dirty="0">
                <a:hlinkClick r:id="rId2"/>
              </a:rPr>
              <a:t>Soldiers Get Virtual Reality Therapy for Burn Pain - YouTube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DC170-B27A-12A4-49C4-FBA13930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5" y="5708335"/>
            <a:ext cx="2524425" cy="8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E98-0D02-71CE-3C68-23CE7923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328C-4CE5-EB84-3877-56764D34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22714"/>
            <a:ext cx="8770571" cy="4865915"/>
          </a:xfrm>
        </p:spPr>
        <p:txBody>
          <a:bodyPr>
            <a:normAutofit/>
          </a:bodyPr>
          <a:lstStyle/>
          <a:p>
            <a:r>
              <a:rPr lang="en-US" dirty="0"/>
              <a:t>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Five basic tastes: sweet, sour, salty, bitter, umami.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Occurs in taste buds: taste receptors located in the folds on the surface of the tongue.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Transduction: physical stimulus activates taste receptor neurons which carry information to the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Strongly influenced by our sense of smell (sensory interaction).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Spicy is not a taste. </a:t>
            </a:r>
          </a:p>
        </p:txBody>
      </p:sp>
    </p:spTree>
    <p:extLst>
      <p:ext uri="{BB962C8B-B14F-4D97-AF65-F5344CB8AC3E}">
        <p14:creationId xmlns:p14="http://schemas.microsoft.com/office/powerpoint/2010/main" val="276489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330F-AA0A-418A-5A97-C2A526CB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2DEA-5200-4166-50C6-93E0598DB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312275"/>
            <a:ext cx="4253448" cy="4047273"/>
          </a:xfrm>
        </p:spPr>
        <p:txBody>
          <a:bodyPr>
            <a:normAutofit fontScale="92500"/>
          </a:bodyPr>
          <a:lstStyle/>
          <a:p>
            <a:r>
              <a:rPr lang="en-US" dirty="0"/>
              <a:t>Smell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stimulus (air molecules) enter nasal cavity through 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Receptors pass signals through olfactory bulb to the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Millions of nerve cells in the nasal cavity vs. limited taste buds.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8D5C4-2A08-2695-3514-E828B74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67" y="2391433"/>
            <a:ext cx="4253449" cy="41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4FB7-B866-E853-BC98-7DCDF7C1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07BBA-C082-4B4C-6F7C-2F2F4972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51934"/>
            <a:ext cx="8770571" cy="4706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Top-down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Conceptually driven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already existing information to interpret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your experience and expectations to interpret each item in context. </a:t>
            </a:r>
          </a:p>
          <a:p>
            <a:r>
              <a:rPr lang="en-US" dirty="0"/>
              <a:t>Bottom-up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driven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stimuli from the environment and attempt to determine its meaning.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Tiny elements combine to produce larger items. </a:t>
            </a:r>
          </a:p>
        </p:txBody>
      </p:sp>
    </p:spTree>
    <p:extLst>
      <p:ext uri="{BB962C8B-B14F-4D97-AF65-F5344CB8AC3E}">
        <p14:creationId xmlns:p14="http://schemas.microsoft.com/office/powerpoint/2010/main" val="3684288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638B5B-CCB8-8912-8780-7DB815DC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57" y="3041687"/>
            <a:ext cx="1609725" cy="20288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E6E76C-0930-4596-534E-D62D36A4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Processing</a:t>
            </a:r>
          </a:p>
        </p:txBody>
      </p:sp>
    </p:spTree>
    <p:extLst>
      <p:ext uri="{BB962C8B-B14F-4D97-AF65-F5344CB8AC3E}">
        <p14:creationId xmlns:p14="http://schemas.microsoft.com/office/powerpoint/2010/main" val="1383239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FC7F3-B2DE-B97C-16F0-8FC635A1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2705100"/>
            <a:ext cx="2657475" cy="144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C2F6DA-4A62-6B68-BA3C-CAE212F8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722D2-4DA0-9834-B5F7-BDA91183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4" y="4605337"/>
            <a:ext cx="33337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3D15-A4AF-F0EA-9D97-2DC9344F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Processing</a:t>
            </a:r>
          </a:p>
        </p:txBody>
      </p:sp>
      <p:pic>
        <p:nvPicPr>
          <p:cNvPr id="3" name="Picture 8" descr="LIB04F04.jpg">
            <a:extLst>
              <a:ext uri="{FF2B5EF4-FFF2-40B4-BE49-F238E27FC236}">
                <a16:creationId xmlns:a16="http://schemas.microsoft.com/office/drawing/2014/main" id="{831E86C6-41B3-CCA5-A1D0-F6E824746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3026879"/>
            <a:ext cx="8738501" cy="244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40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2A6F-4698-C635-4C69-EC2BE406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F0B0-6960-078F-18D8-1B68070E9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4122"/>
            <a:ext cx="3258386" cy="4365983"/>
          </a:xfrm>
        </p:spPr>
        <p:txBody>
          <a:bodyPr>
            <a:normAutofit/>
          </a:bodyPr>
          <a:lstStyle/>
          <a:p>
            <a:r>
              <a:rPr lang="en-US" dirty="0"/>
              <a:t>Gestalt: an organized whole.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Tendency to integrate pieces of information into meaningful wholes.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“The whole is different from the sum of its parts.”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0D5A5-8EB6-767D-85BC-8F8FFE88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26" y="2312276"/>
            <a:ext cx="5512185" cy="43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A1F3-5374-08BB-5308-F5202EA7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13FD-45B4-9BA0-A522-D7281F6D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46962"/>
            <a:ext cx="8770571" cy="4545724"/>
          </a:xfrm>
        </p:spPr>
        <p:txBody>
          <a:bodyPr>
            <a:normAutofit/>
          </a:bodyPr>
          <a:lstStyle/>
          <a:p>
            <a:r>
              <a:rPr lang="en-US" dirty="0"/>
              <a:t>Perception: process by which the brain organizes and interprets the sensory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Perception occurs in the brain, interpreting and thinking about the stimulus.</a:t>
            </a:r>
          </a:p>
          <a:p>
            <a:r>
              <a:rPr lang="en-US" dirty="0"/>
              <a:t>Three basic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one-to-one correspondence between physical and psychological reality.</a:t>
            </a:r>
          </a:p>
        </p:txBody>
      </p:sp>
    </p:spTree>
    <p:extLst>
      <p:ext uri="{BB962C8B-B14F-4D97-AF65-F5344CB8AC3E}">
        <p14:creationId xmlns:p14="http://schemas.microsoft.com/office/powerpoint/2010/main" val="290101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6E1556-E903-5EB0-45F3-A4747ADE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70D83-4BE4-C995-6EFF-7C4ED7F5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following pictures.</a:t>
            </a:r>
          </a:p>
        </p:txBody>
      </p:sp>
    </p:spTree>
    <p:extLst>
      <p:ext uri="{BB962C8B-B14F-4D97-AF65-F5344CB8AC3E}">
        <p14:creationId xmlns:p14="http://schemas.microsoft.com/office/powerpoint/2010/main" val="2594137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.shutterstock.com/z/stock-photo-awesome-guitar-player-jumps-with-passion-in-studio-48215365.jpg">
            <a:extLst>
              <a:ext uri="{FF2B5EF4-FFF2-40B4-BE49-F238E27FC236}">
                <a16:creationId xmlns:a16="http://schemas.microsoft.com/office/drawing/2014/main" id="{583ED735-8A1E-A438-A400-E1B3B673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29" y="97971"/>
            <a:ext cx="6096000" cy="651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99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ventoentertainment.com/wp-content/uploads/2015/04/Spax-Sax-Pic-copy.jpg">
            <a:extLst>
              <a:ext uri="{FF2B5EF4-FFF2-40B4-BE49-F238E27FC236}">
                <a16:creationId xmlns:a16="http://schemas.microsoft.com/office/drawing/2014/main" id="{496C9D24-2F79-95B5-ED6B-E1953CC5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28" y="254326"/>
            <a:ext cx="5883729" cy="634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82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bollywoodeventcompany.co.uk/bands_musicians_djs/images/saxophone%20player%20for%20weddings_clubs.jpg">
            <a:extLst>
              <a:ext uri="{FF2B5EF4-FFF2-40B4-BE49-F238E27FC236}">
                <a16:creationId xmlns:a16="http://schemas.microsoft.com/office/drawing/2014/main" id="{9CC76A4B-2E8D-0CA2-0630-CCAFCD5F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71" y="434800"/>
            <a:ext cx="9296400" cy="59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1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previews.123rf.com/images/feedough/feedough1210/feedough121000149/15618142-Full-length-image-of-a-young-guitar-player-performing-very-passionately-on-a-white-background-Stock-Photo.jpg">
            <a:extLst>
              <a:ext uri="{FF2B5EF4-FFF2-40B4-BE49-F238E27FC236}">
                <a16:creationId xmlns:a16="http://schemas.microsoft.com/office/drawing/2014/main" id="{A9612329-BD82-2A10-2B3B-13EB1AEB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07" y="243938"/>
            <a:ext cx="4239986" cy="63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1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femalesaxophonequartet.com/wp-content/uploads/2016/02/Female-Saxophone-Player-London-UK.jpeg">
            <a:extLst>
              <a:ext uri="{FF2B5EF4-FFF2-40B4-BE49-F238E27FC236}">
                <a16:creationId xmlns:a16="http://schemas.microsoft.com/office/drawing/2014/main" id="{03C5DB13-3AAB-CFF7-6C1E-93B96B54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85" y="451757"/>
            <a:ext cx="9671297" cy="595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07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bestsaxophonewebsiteever.com/wp-content/uploads/woodwind_doubles.jpg">
            <a:extLst>
              <a:ext uri="{FF2B5EF4-FFF2-40B4-BE49-F238E27FC236}">
                <a16:creationId xmlns:a16="http://schemas.microsoft.com/office/drawing/2014/main" id="{9A3DA1B2-C182-881C-5E62-C645E1EA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49" y="164431"/>
            <a:ext cx="5027436" cy="6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11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lm-assets1.secondlife.com/assets/5875874/lightbox/cowboy%20guitar%20player.jpg?1341765671">
            <a:extLst>
              <a:ext uri="{FF2B5EF4-FFF2-40B4-BE49-F238E27FC236}">
                <a16:creationId xmlns:a16="http://schemas.microsoft.com/office/drawing/2014/main" id="{BA2C5186-22D2-D062-30D4-DC04B7B6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64" y="312964"/>
            <a:ext cx="6232071" cy="623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2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-media-cache-ak0.pinimg.com/originals/08/18/a9/0818a9477a760dc817350876f45a737d.jpg">
            <a:extLst>
              <a:ext uri="{FF2B5EF4-FFF2-40B4-BE49-F238E27FC236}">
                <a16:creationId xmlns:a16="http://schemas.microsoft.com/office/drawing/2014/main" id="{5838E670-C42D-51E2-BC50-37E37FB1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85" y="299358"/>
            <a:ext cx="8970505" cy="637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96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ALDZRU0.jpg">
            <a:extLst>
              <a:ext uri="{FF2B5EF4-FFF2-40B4-BE49-F238E27FC236}">
                <a16:creationId xmlns:a16="http://schemas.microsoft.com/office/drawing/2014/main" id="{0DBBCAF9-AF88-0418-A850-35C29653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6" y="204496"/>
            <a:ext cx="4103914" cy="644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C63C52-EE6F-3FC3-A987-1A08AA14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427" y="2638267"/>
            <a:ext cx="4103915" cy="2129674"/>
          </a:xfrm>
        </p:spPr>
        <p:txBody>
          <a:bodyPr/>
          <a:lstStyle/>
          <a:p>
            <a:r>
              <a:rPr lang="en-US" dirty="0"/>
              <a:t>What do you see?</a:t>
            </a:r>
          </a:p>
        </p:txBody>
      </p:sp>
    </p:spTree>
    <p:extLst>
      <p:ext uri="{BB962C8B-B14F-4D97-AF65-F5344CB8AC3E}">
        <p14:creationId xmlns:p14="http://schemas.microsoft.com/office/powerpoint/2010/main" val="77290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66A23-72B3-5B10-182A-0159B328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03" y="1796169"/>
            <a:ext cx="4980545" cy="3001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5F677-605B-B7E8-BCD9-9AB2E023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53" y="1301348"/>
            <a:ext cx="2533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6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F800-7759-9EC9-E009-43372CB0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F8C8-9CDD-EEDA-F283-CA5C58882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39" y="2114550"/>
            <a:ext cx="8770571" cy="4657510"/>
          </a:xfrm>
        </p:spPr>
        <p:txBody>
          <a:bodyPr>
            <a:normAutofit/>
          </a:bodyPr>
          <a:lstStyle/>
          <a:p>
            <a:r>
              <a:rPr lang="en-US" dirty="0"/>
              <a:t>Perceptual set: a mental predisposition to perceive one thing and not another.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Will This Trick Your Ears? (Audio Illusions) – YouTube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https://www.youtube.com/watch?v=kzo45hWXRWU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E648-33F1-8774-4B99-3D6EA2540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079" y="3001843"/>
            <a:ext cx="1771741" cy="2324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277A9-B065-B853-01D8-1022A9C8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841" y="3001843"/>
            <a:ext cx="2391652" cy="23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14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C9D50-E3D3-6099-0BD4-37BC10F1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Perceptual Organization: Figure &amp; 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65D525-0ADE-130C-8C85-86537E6A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39043"/>
            <a:ext cx="8770571" cy="3824737"/>
          </a:xfrm>
        </p:spPr>
        <p:txBody>
          <a:bodyPr/>
          <a:lstStyle/>
          <a:p>
            <a:r>
              <a:rPr lang="en-US" dirty="0"/>
              <a:t>Figure and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Perceiving an object (the figure) as distinct from its surroundings (ground).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7776CD-61E8-3DE1-9C9C-AF624A42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69" y="3795104"/>
            <a:ext cx="4643136" cy="2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4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94E89-4532-00A8-6D5A-910873BE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60" y="2134425"/>
            <a:ext cx="2357007" cy="3189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6E72A-08FA-9554-2A66-5AC1C454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46" y="294595"/>
            <a:ext cx="2757396" cy="3895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4AA6C-41C0-C20A-CC0A-B0548831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190" y="1888306"/>
            <a:ext cx="2582418" cy="3740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80C9E-9EC9-FDE6-18DC-764029DA1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207" y="4723506"/>
            <a:ext cx="3533775" cy="120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DA1BD-9300-E298-A609-71BCB9C4F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4" y="294595"/>
            <a:ext cx="3238666" cy="984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7B39D-AC81-87DB-5391-DE079217F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899" y="1534419"/>
            <a:ext cx="3112167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1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C9D50-E3D3-6099-0BD4-37BC10F1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Organization: Grouping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65D525-0ADE-130C-8C85-86537E6A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312276"/>
            <a:ext cx="2502470" cy="36515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823F7-6183-B1FF-A523-3B1BD81C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74" y="2332868"/>
            <a:ext cx="4203884" cy="2610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A453E-D2EB-0231-60D8-4C94AC27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037" y="4618750"/>
            <a:ext cx="3229276" cy="1638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8F733-2724-847F-F580-FC4DF670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19" y="5437906"/>
            <a:ext cx="2765658" cy="890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4A479-3CA3-1AF0-E2CB-D01649F1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643" y="5437907"/>
            <a:ext cx="2844946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19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C9D50-E3D3-6099-0BD4-37BC10F1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Constancy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65D525-0ADE-130C-8C85-86537E6A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312276"/>
            <a:ext cx="4431574" cy="3651504"/>
          </a:xfrm>
        </p:spPr>
        <p:txBody>
          <a:bodyPr/>
          <a:lstStyle/>
          <a:p>
            <a:r>
              <a:rPr lang="en-US" dirty="0"/>
              <a:t>Perceptual constancy: perceiving objects as unchanging even as external conditions (angle, distance, illumination)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constancy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E0822-1335-F349-718A-44DBD812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43" y="3109138"/>
            <a:ext cx="4055111" cy="19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7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B963-F3AD-D6D5-4721-B324AAF6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Constancy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271BE-85A7-9A3F-9B03-0AE3F65E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7" y="2482940"/>
            <a:ext cx="5838136" cy="3736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027266-0F98-991B-4A73-92D67216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32" y="2352311"/>
            <a:ext cx="3598611" cy="1733550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7065C35-B84F-909E-D20B-F1A6B1BB2A84}"/>
              </a:ext>
            </a:extLst>
          </p:cNvPr>
          <p:cNvSpPr txBox="1">
            <a:spLocks/>
          </p:cNvSpPr>
          <p:nvPr/>
        </p:nvSpPr>
        <p:spPr>
          <a:xfrm>
            <a:off x="7379632" y="4180114"/>
            <a:ext cx="4343187" cy="28403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Optical illusions: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Interplay of perceived size vs. perceived distance.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distance cues are removed, we can see they are the same size.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97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A78D51-EC95-9DE2-368D-05C1EE26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&amp; Light Constancy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D5EB1-2F35-B5F2-2C07-83C1B05D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806" y="2311167"/>
            <a:ext cx="4518169" cy="19196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evaluate colors in terms of context (shadow, light). </a:t>
            </a:r>
          </a:p>
        </p:txBody>
      </p:sp>
      <p:pic>
        <p:nvPicPr>
          <p:cNvPr id="5" name="Picture 4" descr="checkershadow-AB">
            <a:extLst>
              <a:ext uri="{FF2B5EF4-FFF2-40B4-BE49-F238E27FC236}">
                <a16:creationId xmlns:a16="http://schemas.microsoft.com/office/drawing/2014/main" id="{6F560BA3-59E7-2004-4C7D-296E3E267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7670" y="2448406"/>
            <a:ext cx="5282864" cy="4107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5ECE8-5603-E3AE-17CF-7D471BE2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98" y="3271835"/>
            <a:ext cx="457200" cy="3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5612C5-4037-20FE-65F8-4F720691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473" y="3270976"/>
            <a:ext cx="428625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A5AD3-9C94-6272-A233-EB42D0A50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633" y="3428138"/>
            <a:ext cx="4062885" cy="26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25823B-FB17-5FA0-DC73-93F30B3F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Sensation &amp; Perception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CD82B-F66C-7059-930A-105369000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7"/>
            <a:ext cx="8770571" cy="434978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An event occurs in the environment.</a:t>
            </a:r>
          </a:p>
          <a:p>
            <a:pPr marL="342900" indent="-342900">
              <a:buAutoNum type="arabicPeriod"/>
            </a:pPr>
            <a:r>
              <a:rPr lang="en-US" dirty="0"/>
              <a:t>Each sense is associated with an organ. That organ’s nerves respond to the external stimulus: SENSATION. </a:t>
            </a:r>
          </a:p>
          <a:p>
            <a:pPr marL="342900" indent="-342900">
              <a:buAutoNum type="arabicPeriod"/>
            </a:pPr>
            <a:r>
              <a:rPr lang="en-US" dirty="0"/>
              <a:t>Each sense organ has a mechanism for converting external stimuli into neural messages. This is called TRANSDUCTION.</a:t>
            </a:r>
          </a:p>
          <a:p>
            <a:pPr marL="342900" indent="-342900">
              <a:buAutoNum type="arabicPeriod"/>
            </a:pPr>
            <a:r>
              <a:rPr lang="en-US" dirty="0"/>
              <a:t>Neural messages are interpreted by the brain as meaningful objects, events, faces, etc.: PERCEPTION.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EVENT </a:t>
            </a:r>
            <a:r>
              <a:rPr lang="en-US" dirty="0">
                <a:sym typeface="Wingdings" panose="05000000000000000000" pitchFamily="2" charset="2"/>
              </a:rPr>
              <a:t> SENSATION  TRANSDUCTION  PERCEPTION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8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4EB6-72EF-3C41-9B21-D22965F6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90B69-C3EB-9C8E-07AD-67D6A5510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63536"/>
            <a:ext cx="8770571" cy="46944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Absolute threshold: the minimum stimulation needed to detect a particular stimulus 50% of the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point at which something first becomes noticeable.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with age. </a:t>
            </a:r>
          </a:p>
          <a:p>
            <a:r>
              <a:rPr lang="en-US" dirty="0"/>
              <a:t>Difference threshold: the minimum difference between two stimuli required for detection 50% of the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noticeable difference: the smallest difference that can be detected between one stimulus and another.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the situation.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Weber’s Law: difference in proportion is the key, not the absolute amount.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0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4FB7-B866-E853-BC98-7DCDF7C1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07BBA-C082-4B4C-6F7C-2F2F4972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036231" cy="4431424"/>
          </a:xfrm>
        </p:spPr>
        <p:txBody>
          <a:bodyPr>
            <a:normAutofit/>
          </a:bodyPr>
          <a:lstStyle/>
          <a:p>
            <a:r>
              <a:rPr lang="en-US" dirty="0"/>
              <a:t>Signal Detection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Explores circumstances under which people respond differently to the same stimuli.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Seeks to predict how and when we detect the presence of a faint stimulus (signal) amid background stimulation (noise).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single absolute threshold, detection depends partly on a person’s experience, expectations, motivation, fatigue,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 can improve signal detection skills (e.g. presence of a stimulus, change in a stimulus).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7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4FB7-B866-E853-BC98-7DCDF7C1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07BBA-C082-4B4C-6F7C-2F2F4972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for the detection of movement, light, depth perception.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enters the eyes, which projects an image that our brain interprets.  </a:t>
            </a:r>
          </a:p>
          <a:p>
            <a:endParaRPr lang="en-US" dirty="0"/>
          </a:p>
          <a:p>
            <a:r>
              <a:rPr lang="en-US" dirty="0"/>
              <a:t>Transduction: retina sends visual information to the optic nerve, which delivers the neural messages to the visual cortex.</a:t>
            </a:r>
          </a:p>
        </p:txBody>
      </p:sp>
    </p:spTree>
    <p:extLst>
      <p:ext uri="{BB962C8B-B14F-4D97-AF65-F5344CB8AC3E}">
        <p14:creationId xmlns:p14="http://schemas.microsoft.com/office/powerpoint/2010/main" val="133843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D9F726-45D9-F3A6-97D1-4A7230DA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734644-5249-043B-37DB-03CC33D4B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993" y="2172178"/>
            <a:ext cx="4238676" cy="474793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enters cornea, which is curved.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Passes through pupil.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Iris dilates or constricts in response to light intensity.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Lens focuses light into image on retina.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Retina receives upside-down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Brain reassembles into upright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Blind Spot Activity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EBDC3-B134-2E6D-8073-406C48C9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69" y="2626861"/>
            <a:ext cx="6019543" cy="30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185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Sketchlines</Template>
  <TotalTime>13715</TotalTime>
  <Words>1340</Words>
  <Application>Microsoft Office PowerPoint</Application>
  <PresentationFormat>Widescreen</PresentationFormat>
  <Paragraphs>170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Meiryo</vt:lpstr>
      <vt:lpstr>Arial</vt:lpstr>
      <vt:lpstr>Corbel</vt:lpstr>
      <vt:lpstr>Wingdings</vt:lpstr>
      <vt:lpstr>SketchLinesVTI</vt:lpstr>
      <vt:lpstr>Sensation &amp; Perception</vt:lpstr>
      <vt:lpstr>Sensation</vt:lpstr>
      <vt:lpstr>Perception </vt:lpstr>
      <vt:lpstr>PowerPoint Presentation</vt:lpstr>
      <vt:lpstr>Sensation &amp; Perception</vt:lpstr>
      <vt:lpstr>Sensation</vt:lpstr>
      <vt:lpstr>Sensation</vt:lpstr>
      <vt:lpstr>Vision</vt:lpstr>
      <vt:lpstr>Vision</vt:lpstr>
      <vt:lpstr>PowerPoint Presentation</vt:lpstr>
      <vt:lpstr>Trichromatic (Three-Color) Theory</vt:lpstr>
      <vt:lpstr>Retina</vt:lpstr>
      <vt:lpstr>Color Detection Activity</vt:lpstr>
      <vt:lpstr>Opponent Process Theory</vt:lpstr>
      <vt:lpstr>Color Blindness</vt:lpstr>
      <vt:lpstr>PowerPoint Presentation</vt:lpstr>
      <vt:lpstr>Hearing</vt:lpstr>
      <vt:lpstr>Hearing</vt:lpstr>
      <vt:lpstr>Hearing</vt:lpstr>
      <vt:lpstr>PowerPoint Presentation</vt:lpstr>
      <vt:lpstr>Auditory Illusions</vt:lpstr>
      <vt:lpstr>Touch</vt:lpstr>
      <vt:lpstr>Taste</vt:lpstr>
      <vt:lpstr>Smell</vt:lpstr>
      <vt:lpstr>Perception </vt:lpstr>
      <vt:lpstr>Bottom-up Processing</vt:lpstr>
      <vt:lpstr>Top-down Processing</vt:lpstr>
      <vt:lpstr>Top-down Processing</vt:lpstr>
      <vt:lpstr>Perceptual Organization</vt:lpstr>
      <vt:lpstr>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see?</vt:lpstr>
      <vt:lpstr>Perception</vt:lpstr>
      <vt:lpstr>Perceptual Organization: Figure &amp; Ground</vt:lpstr>
      <vt:lpstr>PowerPoint Presentation</vt:lpstr>
      <vt:lpstr>Perceptual Organization: Grouping</vt:lpstr>
      <vt:lpstr>Perceptual Constancy </vt:lpstr>
      <vt:lpstr>Size Constancy</vt:lpstr>
      <vt:lpstr>Color &amp; Light Constancy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Sensation &amp; Perception</dc:title>
  <dc:creator>Wanyi Lai</dc:creator>
  <cp:lastModifiedBy>Wanyi Lai</cp:lastModifiedBy>
  <cp:revision>54</cp:revision>
  <dcterms:created xsi:type="dcterms:W3CDTF">2023-01-23T00:34:07Z</dcterms:created>
  <dcterms:modified xsi:type="dcterms:W3CDTF">2024-05-30T20:59:08Z</dcterms:modified>
</cp:coreProperties>
</file>